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b677aaa3c8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57c99ab051417c"/>
  </p:sldMasterIdLst>
  <p:sldIdLst>
    <p:sldId xmlns:r="http://schemas.openxmlformats.org/officeDocument/2006/relationships" id="256" r:id="R600ce351afb54420"/>
    <p:sldId xmlns:r="http://schemas.openxmlformats.org/officeDocument/2006/relationships" id="257" r:id="R40a6dc60edbb4ca3"/>
    <p:sldId xmlns:r="http://schemas.openxmlformats.org/officeDocument/2006/relationships" id="258" r:id="R9745f1689e044a71"/>
    <p:sldId xmlns:r="http://schemas.openxmlformats.org/officeDocument/2006/relationships" id="259" r:id="R72fe56f7944b4999"/>
    <p:sldId xmlns:r="http://schemas.openxmlformats.org/officeDocument/2006/relationships" id="260" r:id="R6daaac06fa1a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7c99ab051417c" /><Relationship Type="http://schemas.openxmlformats.org/officeDocument/2006/relationships/slide" Target="/ppt/slides/slide1.xml" Id="R600ce351afb54420" /><Relationship Type="http://schemas.openxmlformats.org/officeDocument/2006/relationships/slide" Target="/ppt/slides/slide2.xml" Id="R40a6dc60edbb4ca3" /><Relationship Type="http://schemas.openxmlformats.org/officeDocument/2006/relationships/slide" Target="/ppt/slides/slide3.xml" Id="R9745f1689e044a71" /><Relationship Type="http://schemas.openxmlformats.org/officeDocument/2006/relationships/slide" Target="/ppt/slides/slide4.xml" Id="R72fe56f7944b4999" /><Relationship Type="http://schemas.openxmlformats.org/officeDocument/2006/relationships/slide" Target="/ppt/slides/slide5.xml" Id="R6daaac06fa1a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a4aed96c041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543e1ccab4aac" /><Relationship Type="http://schemas.openxmlformats.org/officeDocument/2006/relationships/theme" Target="/ppt/slideMasters/theme/theme1.xml" Id="R4d53e2d76ffe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4543e1ccab4a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eaf7790764e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16ba69c194f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86b810873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84f106293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2252ba68b45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KIRKELIGE FELLESRÅD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66754090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www.asker.kirken.no/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