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b38a1cb5c4f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ab67565a5848bc"/>
  </p:sldMasterIdLst>
  <p:sldIdLst>
    <p:sldId xmlns:r="http://schemas.openxmlformats.org/officeDocument/2006/relationships" id="256" r:id="R9337ea450cb34d29"/>
    <p:sldId xmlns:r="http://schemas.openxmlformats.org/officeDocument/2006/relationships" id="257" r:id="R36962afb0fd44854"/>
    <p:sldId xmlns:r="http://schemas.openxmlformats.org/officeDocument/2006/relationships" id="258" r:id="Rd87ac12841b144ea"/>
    <p:sldId xmlns:r="http://schemas.openxmlformats.org/officeDocument/2006/relationships" id="259" r:id="Rea2a5406b00d4d0c"/>
    <p:sldId xmlns:r="http://schemas.openxmlformats.org/officeDocument/2006/relationships" id="260" r:id="R7d4c9223cd5d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b67565a5848bc" /><Relationship Type="http://schemas.openxmlformats.org/officeDocument/2006/relationships/slide" Target="/ppt/slides/slide1.xml" Id="R9337ea450cb34d29" /><Relationship Type="http://schemas.openxmlformats.org/officeDocument/2006/relationships/slide" Target="/ppt/slides/slide2.xml" Id="R36962afb0fd44854" /><Relationship Type="http://schemas.openxmlformats.org/officeDocument/2006/relationships/slide" Target="/ppt/slides/slide3.xml" Id="Rd87ac12841b144ea" /><Relationship Type="http://schemas.openxmlformats.org/officeDocument/2006/relationships/slide" Target="/ppt/slides/slide4.xml" Id="Rea2a5406b00d4d0c" /><Relationship Type="http://schemas.openxmlformats.org/officeDocument/2006/relationships/slide" Target="/ppt/slides/slide5.xml" Id="R7d4c9223cd5d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c793fc0184a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ab8e8fdd34c6f" /><Relationship Type="http://schemas.openxmlformats.org/officeDocument/2006/relationships/theme" Target="/ppt/slideMasters/theme/theme1.xml" Id="R5e8c4cfeb612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eab8e8fdd34c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23352cb3045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0a0b9995f4f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3c7bf22234d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53c9ce64c42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90896f2ba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BÆRUM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BÆRUM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kari@baerum.kirken.no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