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c292dac44842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c267c6edf74c2a"/>
  </p:sldMasterIdLst>
  <p:sldIdLst>
    <p:sldId xmlns:r="http://schemas.openxmlformats.org/officeDocument/2006/relationships" id="256" r:id="R6cf203f61e834ec8"/>
    <p:sldId xmlns:r="http://schemas.openxmlformats.org/officeDocument/2006/relationships" id="257" r:id="Rdf29859e55f848a4"/>
    <p:sldId xmlns:r="http://schemas.openxmlformats.org/officeDocument/2006/relationships" id="258" r:id="Rda09734d8a284ec9"/>
    <p:sldId xmlns:r="http://schemas.openxmlformats.org/officeDocument/2006/relationships" id="259" r:id="Rf943793fd2904f23"/>
    <p:sldId xmlns:r="http://schemas.openxmlformats.org/officeDocument/2006/relationships" id="260" r:id="Rfc923dac7ed645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c267c6edf74c2a" /><Relationship Type="http://schemas.openxmlformats.org/officeDocument/2006/relationships/slide" Target="/ppt/slides/slide1.xml" Id="R6cf203f61e834ec8" /><Relationship Type="http://schemas.openxmlformats.org/officeDocument/2006/relationships/slide" Target="/ppt/slides/slide2.xml" Id="Rdf29859e55f848a4" /><Relationship Type="http://schemas.openxmlformats.org/officeDocument/2006/relationships/slide" Target="/ppt/slides/slide3.xml" Id="Rda09734d8a284ec9" /><Relationship Type="http://schemas.openxmlformats.org/officeDocument/2006/relationships/slide" Target="/ppt/slides/slide4.xml" Id="Rf943793fd2904f23" /><Relationship Type="http://schemas.openxmlformats.org/officeDocument/2006/relationships/slide" Target="/ppt/slides/slide5.xml" Id="Rfc923dac7ed645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ab3707996043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357812954406c" /><Relationship Type="http://schemas.openxmlformats.org/officeDocument/2006/relationships/theme" Target="/ppt/slideMasters/theme/theme1.xml" Id="R8cbfa39798c641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b35781295440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a51f14b0c4e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e654be41ae4f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0102f6d55741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fc01b0b1d342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be72f65b2e42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VESTBY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VESTBY KIRKELIGE FELLESRÅD ble etablert [år] og holder til i Vestby.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Risilveien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1542 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98 00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post.vestby@kirken.no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www.kirken.no/vestby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976 986 121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KIRKELIGE FELLESRÅD</a:t>
            </a:r>
          </a:p>
        </p:txBody>
      </p:sp>
    </p:spTree>
  </p:cSld>
  <p:clrMapOvr>
    <a:masterClrMapping xmlns:a="http://schemas.openxmlformats.org/drawingml/2006/main"/>
  </p:clrMapOvr>
</p:sld>
</file>