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770e56ca9224b8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ae3b3163fc43c6"/>
  </p:sldMasterIdLst>
  <p:sldIdLst>
    <p:sldId xmlns:r="http://schemas.openxmlformats.org/officeDocument/2006/relationships" id="256" r:id="R1395074660b74950"/>
    <p:sldId xmlns:r="http://schemas.openxmlformats.org/officeDocument/2006/relationships" id="257" r:id="Rb98056d380f04fb1"/>
    <p:sldId xmlns:r="http://schemas.openxmlformats.org/officeDocument/2006/relationships" id="258" r:id="R9f4c30a568e9485b"/>
    <p:sldId xmlns:r="http://schemas.openxmlformats.org/officeDocument/2006/relationships" id="259" r:id="Ra86660804194489f"/>
    <p:sldId xmlns:r="http://schemas.openxmlformats.org/officeDocument/2006/relationships" id="260" r:id="R1076b259d6904f6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ae3b3163fc43c6" /><Relationship Type="http://schemas.openxmlformats.org/officeDocument/2006/relationships/slide" Target="/ppt/slides/slide1.xml" Id="R1395074660b74950" /><Relationship Type="http://schemas.openxmlformats.org/officeDocument/2006/relationships/slide" Target="/ppt/slides/slide2.xml" Id="Rb98056d380f04fb1" /><Relationship Type="http://schemas.openxmlformats.org/officeDocument/2006/relationships/slide" Target="/ppt/slides/slide3.xml" Id="R9f4c30a568e9485b" /><Relationship Type="http://schemas.openxmlformats.org/officeDocument/2006/relationships/slide" Target="/ppt/slides/slide4.xml" Id="Ra86660804194489f" /><Relationship Type="http://schemas.openxmlformats.org/officeDocument/2006/relationships/slide" Target="/ppt/slides/slide5.xml" Id="R1076b259d6904f6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0b2199a9e2472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eb393645634ddd" /><Relationship Type="http://schemas.openxmlformats.org/officeDocument/2006/relationships/theme" Target="/ppt/slideMasters/theme/theme1.xml" Id="Ra4fa6419dc1044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6eb393645634dd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7b82ccc3ad409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4d24b11d724fa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1398683a32484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aa9aa371704d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a30b2027f0424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VESTBY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VESTBY SOKN ble etablert [år] og holder til i Vestby.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Risilveien 71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1542 Vestby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88 46 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post.vestby@kirken.no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kirken.no/vestby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976 986 091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VESTBY SOKN</a:t>
            </a:r>
          </a:p>
        </p:txBody>
      </p:sp>
    </p:spTree>
  </p:cSld>
  <p:clrMapOvr>
    <a:masterClrMapping xmlns:a="http://schemas.openxmlformats.org/drawingml/2006/main"/>
  </p:clrMapOvr>
</p:sld>
</file>