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c3e712c736847d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baa99d97714f10"/>
  </p:sldMasterIdLst>
  <p:sldIdLst>
    <p:sldId xmlns:r="http://schemas.openxmlformats.org/officeDocument/2006/relationships" id="256" r:id="R744d9398575245a9"/>
    <p:sldId xmlns:r="http://schemas.openxmlformats.org/officeDocument/2006/relationships" id="257" r:id="R27e492e7a2bf4410"/>
    <p:sldId xmlns:r="http://schemas.openxmlformats.org/officeDocument/2006/relationships" id="258" r:id="R8516b07960fa4d58"/>
    <p:sldId xmlns:r="http://schemas.openxmlformats.org/officeDocument/2006/relationships" id="259" r:id="Rfc17631caacf41f2"/>
    <p:sldId xmlns:r="http://schemas.openxmlformats.org/officeDocument/2006/relationships" id="260" r:id="R66f8608c9da6498f"/>
    <p:sldId xmlns:r="http://schemas.openxmlformats.org/officeDocument/2006/relationships" id="261" r:id="R8a7a6fce4557473e"/>
    <p:sldId xmlns:r="http://schemas.openxmlformats.org/officeDocument/2006/relationships" id="262" r:id="Ra2e36043dae34e8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baa99d97714f10" /><Relationship Type="http://schemas.openxmlformats.org/officeDocument/2006/relationships/slide" Target="/ppt/slides/slide1.xml" Id="R744d9398575245a9" /><Relationship Type="http://schemas.openxmlformats.org/officeDocument/2006/relationships/slide" Target="/ppt/slides/slide2.xml" Id="R27e492e7a2bf4410" /><Relationship Type="http://schemas.openxmlformats.org/officeDocument/2006/relationships/slide" Target="/ppt/slides/slide3.xml" Id="R8516b07960fa4d58" /><Relationship Type="http://schemas.openxmlformats.org/officeDocument/2006/relationships/slide" Target="/ppt/slides/slide4.xml" Id="Rfc17631caacf41f2" /><Relationship Type="http://schemas.openxmlformats.org/officeDocument/2006/relationships/slide" Target="/ppt/slides/slide5.xml" Id="R66f8608c9da6498f" /><Relationship Type="http://schemas.openxmlformats.org/officeDocument/2006/relationships/slide" Target="/ppt/slides/slide6.xml" Id="R8a7a6fce4557473e" /><Relationship Type="http://schemas.openxmlformats.org/officeDocument/2006/relationships/slide" Target="/ppt/slides/slide7.xml" Id="Ra2e36043dae34e8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c6095853f740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310bb22ae9c4b90" /><Relationship Type="http://schemas.openxmlformats.org/officeDocument/2006/relationships/theme" Target="/ppt/slideMasters/theme/theme1.xml" Id="R950524246725405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310bb22ae9c4b9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e95edb28e64b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f87b06e5a141b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09c809b6e540d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be9af311b642a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5da07935ae4ec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200c198dc242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0dfd0246ef4b3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LØVLI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LØVLI AS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−887 246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6 389 368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31 184 021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31 462 168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RAGNAR LIEN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MARIANNE LIEN ENDRESTØL  –  21,0 %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RAGNAR LIEN  –  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Rådmann Halmrasts vei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67 54 70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976 933 419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LØVLI AS</a:t>
            </a:r>
          </a:p>
        </p:txBody>
      </p:sp>
    </p:spTree>
  </p:cSld>
  <p:clrMapOvr>
    <a:masterClrMapping xmlns:a="http://schemas.openxmlformats.org/drawingml/2006/main"/>
  </p:clrMapOvr>
</p:sld>
</file>