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042afdf8159458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62baa4cdf2d471a"/>
  </p:sldMasterIdLst>
  <p:sldIdLst>
    <p:sldId xmlns:r="http://schemas.openxmlformats.org/officeDocument/2006/relationships" id="256" r:id="Ra71c175f798243c6"/>
    <p:sldId xmlns:r="http://schemas.openxmlformats.org/officeDocument/2006/relationships" id="257" r:id="R4a5ba22f243241f8"/>
    <p:sldId xmlns:r="http://schemas.openxmlformats.org/officeDocument/2006/relationships" id="258" r:id="R94cefa60ada64816"/>
    <p:sldId xmlns:r="http://schemas.openxmlformats.org/officeDocument/2006/relationships" id="259" r:id="Rd860b13596b5427d"/>
    <p:sldId xmlns:r="http://schemas.openxmlformats.org/officeDocument/2006/relationships" id="260" r:id="R20b5ed5fb3104cd9"/>
    <p:sldId xmlns:r="http://schemas.openxmlformats.org/officeDocument/2006/relationships" id="261" r:id="Rfe4ee888be034502"/>
    <p:sldId xmlns:r="http://schemas.openxmlformats.org/officeDocument/2006/relationships" id="262" r:id="R8ea3592e5e1f40e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62baa4cdf2d471a" /><Relationship Type="http://schemas.openxmlformats.org/officeDocument/2006/relationships/slide" Target="/ppt/slides/slide1.xml" Id="Ra71c175f798243c6" /><Relationship Type="http://schemas.openxmlformats.org/officeDocument/2006/relationships/slide" Target="/ppt/slides/slide2.xml" Id="R4a5ba22f243241f8" /><Relationship Type="http://schemas.openxmlformats.org/officeDocument/2006/relationships/slide" Target="/ppt/slides/slide3.xml" Id="R94cefa60ada64816" /><Relationship Type="http://schemas.openxmlformats.org/officeDocument/2006/relationships/slide" Target="/ppt/slides/slide4.xml" Id="Rd860b13596b5427d" /><Relationship Type="http://schemas.openxmlformats.org/officeDocument/2006/relationships/slide" Target="/ppt/slides/slide5.xml" Id="R20b5ed5fb3104cd9" /><Relationship Type="http://schemas.openxmlformats.org/officeDocument/2006/relationships/slide" Target="/ppt/slides/slide6.xml" Id="Rfe4ee888be034502" /><Relationship Type="http://schemas.openxmlformats.org/officeDocument/2006/relationships/slide" Target="/ppt/slides/slide7.xml" Id="R8ea3592e5e1f40e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e329e447c564ad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b9007fec574d14" /><Relationship Type="http://schemas.openxmlformats.org/officeDocument/2006/relationships/theme" Target="/ppt/slideMasters/theme/theme1.xml" Id="Rb0a57064893b40b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cb9007fec574d1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36299ee2f3482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df3c7e2e7e46e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becbf1739a481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3eb9120c8548f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fa8df9ad5d473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6eb4ea04d9460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c7e6393252438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E.T.DISTRIBUSJON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E.T.DISTRIBUSJON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E.T.DISTRIBUSJON AS ble etablert [år] og holder til i Aurskog.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E.T.DISTRIBUSJON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E.T.DISTRIBUSJON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E.T.DISTRIBUSJON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16 778 761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1 447 473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1 273 053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3 246 483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11 451 215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E.T.DISTRIBUSJON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KJETIL ERIKSEN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E.T.DISTRIBUSJON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Aurveien 109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1930 Aurskog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90 17 13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976 914 058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E.T.DISTRIBUSJON AS</a:t>
            </a:r>
          </a:p>
        </p:txBody>
      </p:sp>
    </p:spTree>
  </p:cSld>
  <p:clrMapOvr>
    <a:masterClrMapping xmlns:a="http://schemas.openxmlformats.org/drawingml/2006/main"/>
  </p:clrMapOvr>
</p:sld>
</file>