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abe9ceeca442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20fa78118c44a3"/>
  </p:sldMasterIdLst>
  <p:sldIdLst>
    <p:sldId xmlns:r="http://schemas.openxmlformats.org/officeDocument/2006/relationships" id="256" r:id="R34dfe7c97de34e2d"/>
    <p:sldId xmlns:r="http://schemas.openxmlformats.org/officeDocument/2006/relationships" id="257" r:id="Rb47b8a79794748d5"/>
    <p:sldId xmlns:r="http://schemas.openxmlformats.org/officeDocument/2006/relationships" id="258" r:id="R339d962263134f45"/>
    <p:sldId xmlns:r="http://schemas.openxmlformats.org/officeDocument/2006/relationships" id="259" r:id="R599ba89545344b64"/>
    <p:sldId xmlns:r="http://schemas.openxmlformats.org/officeDocument/2006/relationships" id="260" r:id="R5826c5f822fd47fd"/>
    <p:sldId xmlns:r="http://schemas.openxmlformats.org/officeDocument/2006/relationships" id="261" r:id="Rea0d6c32797b4567"/>
    <p:sldId xmlns:r="http://schemas.openxmlformats.org/officeDocument/2006/relationships" id="262" r:id="R106d0660c61947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0fa78118c44a3" /><Relationship Type="http://schemas.openxmlformats.org/officeDocument/2006/relationships/slide" Target="/ppt/slides/slide1.xml" Id="R34dfe7c97de34e2d" /><Relationship Type="http://schemas.openxmlformats.org/officeDocument/2006/relationships/slide" Target="/ppt/slides/slide2.xml" Id="Rb47b8a79794748d5" /><Relationship Type="http://schemas.openxmlformats.org/officeDocument/2006/relationships/slide" Target="/ppt/slides/slide3.xml" Id="R339d962263134f45" /><Relationship Type="http://schemas.openxmlformats.org/officeDocument/2006/relationships/slide" Target="/ppt/slides/slide4.xml" Id="R599ba89545344b64" /><Relationship Type="http://schemas.openxmlformats.org/officeDocument/2006/relationships/slide" Target="/ppt/slides/slide5.xml" Id="R5826c5f822fd47fd" /><Relationship Type="http://schemas.openxmlformats.org/officeDocument/2006/relationships/slide" Target="/ppt/slides/slide6.xml" Id="Rea0d6c32797b4567" /><Relationship Type="http://schemas.openxmlformats.org/officeDocument/2006/relationships/slide" Target="/ppt/slides/slide7.xml" Id="R106d0660c61947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c26f4024f4f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813679fa44d20" /><Relationship Type="http://schemas.openxmlformats.org/officeDocument/2006/relationships/theme" Target="/ppt/slideMasters/theme/theme1.xml" Id="R8decd71866d045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e813679fa44d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fba025d1445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04667c03941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ba082cc6448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71e6352564c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9a7c2ff2c44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47f13160946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ce91d45b443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RUSTAD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RUSTAD INVESTMENTS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1 192 331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806 792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490 640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3 366 796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11 792 776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SONIA OG HARMAN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Skaus vei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50 26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976 912 535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INVESTMENTS AS</a:t>
            </a:r>
          </a:p>
        </p:txBody>
      </p:sp>
    </p:spTree>
  </p:cSld>
  <p:clrMapOvr>
    <a:masterClrMapping xmlns:a="http://schemas.openxmlformats.org/drawingml/2006/main"/>
  </p:clrMapOvr>
</p:sld>
</file>