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d0763ded8c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3a91faeb14b5b"/>
  </p:sldMasterIdLst>
  <p:sldIdLst>
    <p:sldId xmlns:r="http://schemas.openxmlformats.org/officeDocument/2006/relationships" id="256" r:id="Rfc68294aff834c9d"/>
    <p:sldId xmlns:r="http://schemas.openxmlformats.org/officeDocument/2006/relationships" id="257" r:id="Rb3cd282a18ef4115"/>
    <p:sldId xmlns:r="http://schemas.openxmlformats.org/officeDocument/2006/relationships" id="258" r:id="Rbd216c72a7bf4910"/>
    <p:sldId xmlns:r="http://schemas.openxmlformats.org/officeDocument/2006/relationships" id="259" r:id="R2adc2bf6df8e462b"/>
    <p:sldId xmlns:r="http://schemas.openxmlformats.org/officeDocument/2006/relationships" id="260" r:id="R784bc81426924eb6"/>
    <p:sldId xmlns:r="http://schemas.openxmlformats.org/officeDocument/2006/relationships" id="261" r:id="R211769d2594d482e"/>
    <p:sldId xmlns:r="http://schemas.openxmlformats.org/officeDocument/2006/relationships" id="262" r:id="R83bffd5d6d5d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3a91faeb14b5b" /><Relationship Type="http://schemas.openxmlformats.org/officeDocument/2006/relationships/slide" Target="/ppt/slides/slide1.xml" Id="Rfc68294aff834c9d" /><Relationship Type="http://schemas.openxmlformats.org/officeDocument/2006/relationships/slide" Target="/ppt/slides/slide2.xml" Id="Rb3cd282a18ef4115" /><Relationship Type="http://schemas.openxmlformats.org/officeDocument/2006/relationships/slide" Target="/ppt/slides/slide3.xml" Id="Rbd216c72a7bf4910" /><Relationship Type="http://schemas.openxmlformats.org/officeDocument/2006/relationships/slide" Target="/ppt/slides/slide4.xml" Id="R2adc2bf6df8e462b" /><Relationship Type="http://schemas.openxmlformats.org/officeDocument/2006/relationships/slide" Target="/ppt/slides/slide5.xml" Id="R784bc81426924eb6" /><Relationship Type="http://schemas.openxmlformats.org/officeDocument/2006/relationships/slide" Target="/ppt/slides/slide6.xml" Id="R211769d2594d482e" /><Relationship Type="http://schemas.openxmlformats.org/officeDocument/2006/relationships/slide" Target="/ppt/slides/slide7.xml" Id="R83bffd5d6d5d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ec2f7dae7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abdf1a4a14c1d" /><Relationship Type="http://schemas.openxmlformats.org/officeDocument/2006/relationships/theme" Target="/ppt/slideMasters/theme/theme1.xml" Id="Ra44d7db1ed07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babdf1a4a14c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b9c96f28b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6094d8bf8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7eb9af333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5a2db72c5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57d79027b4d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428c96b54a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bcd7d4f7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RYGR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RYGR ØKONOMI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38 903 683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4 098 840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15 139 274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Hegnevegen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john@tf-regnskap.no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www.tf-regnskap.no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RYGR ØKONOMI AS</a:t>
            </a:r>
          </a:p>
        </p:txBody>
      </p:sp>
    </p:spTree>
  </p:cSld>
  <p:clrMapOvr>
    <a:masterClrMapping xmlns:a="http://schemas.openxmlformats.org/drawingml/2006/main"/>
  </p:clrMapOvr>
</p:sld>
</file>