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79b92a20bb43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59845930fe4854"/>
  </p:sldMasterIdLst>
  <p:sldIdLst>
    <p:sldId xmlns:r="http://schemas.openxmlformats.org/officeDocument/2006/relationships" id="256" r:id="R0dc173baf1574864"/>
    <p:sldId xmlns:r="http://schemas.openxmlformats.org/officeDocument/2006/relationships" id="257" r:id="R5cfebc8850f54287"/>
    <p:sldId xmlns:r="http://schemas.openxmlformats.org/officeDocument/2006/relationships" id="258" r:id="R7f875cf9158f451d"/>
    <p:sldId xmlns:r="http://schemas.openxmlformats.org/officeDocument/2006/relationships" id="259" r:id="R291839b2e8ff492c"/>
    <p:sldId xmlns:r="http://schemas.openxmlformats.org/officeDocument/2006/relationships" id="260" r:id="R3f44221422014d9d"/>
    <p:sldId xmlns:r="http://schemas.openxmlformats.org/officeDocument/2006/relationships" id="261" r:id="Rd4d42e1ebbe14f93"/>
    <p:sldId xmlns:r="http://schemas.openxmlformats.org/officeDocument/2006/relationships" id="262" r:id="Rd72c5ed2e2ce4b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9845930fe4854" /><Relationship Type="http://schemas.openxmlformats.org/officeDocument/2006/relationships/slide" Target="/ppt/slides/slide1.xml" Id="R0dc173baf1574864" /><Relationship Type="http://schemas.openxmlformats.org/officeDocument/2006/relationships/slide" Target="/ppt/slides/slide2.xml" Id="R5cfebc8850f54287" /><Relationship Type="http://schemas.openxmlformats.org/officeDocument/2006/relationships/slide" Target="/ppt/slides/slide3.xml" Id="R7f875cf9158f451d" /><Relationship Type="http://schemas.openxmlformats.org/officeDocument/2006/relationships/slide" Target="/ppt/slides/slide4.xml" Id="R291839b2e8ff492c" /><Relationship Type="http://schemas.openxmlformats.org/officeDocument/2006/relationships/slide" Target="/ppt/slides/slide5.xml" Id="R3f44221422014d9d" /><Relationship Type="http://schemas.openxmlformats.org/officeDocument/2006/relationships/slide" Target="/ppt/slides/slide6.xml" Id="Rd4d42e1ebbe14f93" /><Relationship Type="http://schemas.openxmlformats.org/officeDocument/2006/relationships/slide" Target="/ppt/slides/slide7.xml" Id="Rd72c5ed2e2ce4b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8df32bff14d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894ab48824de6" /><Relationship Type="http://schemas.openxmlformats.org/officeDocument/2006/relationships/theme" Target="/ppt/slideMasters/theme/theme1.xml" Id="Rfbcafdfdbccf45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5894ab4882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4ff0a7cb747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a857d1b4d4a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e0a4879a445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c7329154c4a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c69b4c17644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d038aa66641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2b53a6c9840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ØRVIK HOLDING AS ble etablert [år] og holder til i Neslandsvatn.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22 192 719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22 207 914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THEA GUNNENG ØRVIK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 GUNNENG ØRVIK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Krokenveien 1871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3760 Neslandsvatn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98 26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976 890 981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