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3fdd73f7874d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98645c569f4b9c"/>
  </p:sldMasterIdLst>
  <p:sldIdLst>
    <p:sldId xmlns:r="http://schemas.openxmlformats.org/officeDocument/2006/relationships" id="256" r:id="R4d79113eede149af"/>
    <p:sldId xmlns:r="http://schemas.openxmlformats.org/officeDocument/2006/relationships" id="257" r:id="R9f3fcca5e50b47d1"/>
    <p:sldId xmlns:r="http://schemas.openxmlformats.org/officeDocument/2006/relationships" id="258" r:id="R35c9fdb44dde4be6"/>
    <p:sldId xmlns:r="http://schemas.openxmlformats.org/officeDocument/2006/relationships" id="259" r:id="R7d85bafa71594d0b"/>
    <p:sldId xmlns:r="http://schemas.openxmlformats.org/officeDocument/2006/relationships" id="260" r:id="R889d33ff26c74ed9"/>
    <p:sldId xmlns:r="http://schemas.openxmlformats.org/officeDocument/2006/relationships" id="261" r:id="Reaecfc5b12714db5"/>
    <p:sldId xmlns:r="http://schemas.openxmlformats.org/officeDocument/2006/relationships" id="262" r:id="Rae3d1a1d68a040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98645c569f4b9c" /><Relationship Type="http://schemas.openxmlformats.org/officeDocument/2006/relationships/slide" Target="/ppt/slides/slide1.xml" Id="R4d79113eede149af" /><Relationship Type="http://schemas.openxmlformats.org/officeDocument/2006/relationships/slide" Target="/ppt/slides/slide2.xml" Id="R9f3fcca5e50b47d1" /><Relationship Type="http://schemas.openxmlformats.org/officeDocument/2006/relationships/slide" Target="/ppt/slides/slide3.xml" Id="R35c9fdb44dde4be6" /><Relationship Type="http://schemas.openxmlformats.org/officeDocument/2006/relationships/slide" Target="/ppt/slides/slide4.xml" Id="R7d85bafa71594d0b" /><Relationship Type="http://schemas.openxmlformats.org/officeDocument/2006/relationships/slide" Target="/ppt/slides/slide5.xml" Id="R889d33ff26c74ed9" /><Relationship Type="http://schemas.openxmlformats.org/officeDocument/2006/relationships/slide" Target="/ppt/slides/slide6.xml" Id="Reaecfc5b12714db5" /><Relationship Type="http://schemas.openxmlformats.org/officeDocument/2006/relationships/slide" Target="/ppt/slides/slide7.xml" Id="Rae3d1a1d68a040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8aaf611c7e4a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db91fd7084859" /><Relationship Type="http://schemas.openxmlformats.org/officeDocument/2006/relationships/theme" Target="/ppt/slideMasters/theme/theme1.xml" Id="Reef5aa3954f149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3db91fd70848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6c485db2a4d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f0efd8fa14c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1b5b7689d46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cc143ad234a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2a4a336b84d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2b2b8e35148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2fc2a9d6541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TEMA REGNSKAP JESSHEIM 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TEMA REGNSKAP JESSHEIM 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5 978 155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183 098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222 936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3 001 904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4 182 974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ÅGE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Bulls veg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98 63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post@tema.as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976 890 469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