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9436f68ef49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ae0af12a7f41cb"/>
  </p:sldMasterIdLst>
  <p:sldIdLst>
    <p:sldId xmlns:r="http://schemas.openxmlformats.org/officeDocument/2006/relationships" id="256" r:id="Rd993689ab37649ed"/>
    <p:sldId xmlns:r="http://schemas.openxmlformats.org/officeDocument/2006/relationships" id="257" r:id="R2281d854361f487a"/>
    <p:sldId xmlns:r="http://schemas.openxmlformats.org/officeDocument/2006/relationships" id="258" r:id="Ra31532c854204116"/>
    <p:sldId xmlns:r="http://schemas.openxmlformats.org/officeDocument/2006/relationships" id="259" r:id="Reb8d68c3c0fc400c"/>
    <p:sldId xmlns:r="http://schemas.openxmlformats.org/officeDocument/2006/relationships" id="260" r:id="R067ff98aea9c4887"/>
    <p:sldId xmlns:r="http://schemas.openxmlformats.org/officeDocument/2006/relationships" id="261" r:id="R6f6e289b19154d11"/>
    <p:sldId xmlns:r="http://schemas.openxmlformats.org/officeDocument/2006/relationships" id="262" r:id="Rbe091e4098ea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e0af12a7f41cb" /><Relationship Type="http://schemas.openxmlformats.org/officeDocument/2006/relationships/slide" Target="/ppt/slides/slide1.xml" Id="Rd993689ab37649ed" /><Relationship Type="http://schemas.openxmlformats.org/officeDocument/2006/relationships/slide" Target="/ppt/slides/slide2.xml" Id="R2281d854361f487a" /><Relationship Type="http://schemas.openxmlformats.org/officeDocument/2006/relationships/slide" Target="/ppt/slides/slide3.xml" Id="Ra31532c854204116" /><Relationship Type="http://schemas.openxmlformats.org/officeDocument/2006/relationships/slide" Target="/ppt/slides/slide4.xml" Id="Reb8d68c3c0fc400c" /><Relationship Type="http://schemas.openxmlformats.org/officeDocument/2006/relationships/slide" Target="/ppt/slides/slide5.xml" Id="R067ff98aea9c4887" /><Relationship Type="http://schemas.openxmlformats.org/officeDocument/2006/relationships/slide" Target="/ppt/slides/slide6.xml" Id="R6f6e289b19154d11" /><Relationship Type="http://schemas.openxmlformats.org/officeDocument/2006/relationships/slide" Target="/ppt/slides/slide7.xml" Id="Rbe091e4098ea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1c90fadeef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d26a03f394618" /><Relationship Type="http://schemas.openxmlformats.org/officeDocument/2006/relationships/theme" Target="/ppt/slideMasters/theme/theme1.xml" Id="R0f3cc7230001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d26a03f39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22aa6c5540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ecc7e04fc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0787a65d943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3b50d42b1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3a786667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ed9fed8e6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eb9893d18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BRÅTHEN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BRÅTHEN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32 214 562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35 276 498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BRÅTHEN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976 886 828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BRÅTHEN AS</a:t>
            </a:r>
          </a:p>
        </p:txBody>
      </p:sp>
    </p:spTree>
  </p:cSld>
  <p:clrMapOvr>
    <a:masterClrMapping xmlns:a="http://schemas.openxmlformats.org/drawingml/2006/main"/>
  </p:clrMapOvr>
</p:sld>
</file>