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7d8fd6825d46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e10d81c67c4be0"/>
  </p:sldMasterIdLst>
  <p:sldIdLst>
    <p:sldId xmlns:r="http://schemas.openxmlformats.org/officeDocument/2006/relationships" id="256" r:id="Rb52d2a9f41924204"/>
    <p:sldId xmlns:r="http://schemas.openxmlformats.org/officeDocument/2006/relationships" id="257" r:id="Rc9440fcaad1c4604"/>
    <p:sldId xmlns:r="http://schemas.openxmlformats.org/officeDocument/2006/relationships" id="258" r:id="R2621749e520d46fd"/>
    <p:sldId xmlns:r="http://schemas.openxmlformats.org/officeDocument/2006/relationships" id="259" r:id="R405bcb914b8f41a2"/>
    <p:sldId xmlns:r="http://schemas.openxmlformats.org/officeDocument/2006/relationships" id="260" r:id="Rd7a5cf32ba7f4896"/>
    <p:sldId xmlns:r="http://schemas.openxmlformats.org/officeDocument/2006/relationships" id="261" r:id="Rda4bc10ab4cc4b0b"/>
    <p:sldId xmlns:r="http://schemas.openxmlformats.org/officeDocument/2006/relationships" id="262" r:id="R510043c251a048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e10d81c67c4be0" /><Relationship Type="http://schemas.openxmlformats.org/officeDocument/2006/relationships/slide" Target="/ppt/slides/slide1.xml" Id="Rb52d2a9f41924204" /><Relationship Type="http://schemas.openxmlformats.org/officeDocument/2006/relationships/slide" Target="/ppt/slides/slide2.xml" Id="Rc9440fcaad1c4604" /><Relationship Type="http://schemas.openxmlformats.org/officeDocument/2006/relationships/slide" Target="/ppt/slides/slide3.xml" Id="R2621749e520d46fd" /><Relationship Type="http://schemas.openxmlformats.org/officeDocument/2006/relationships/slide" Target="/ppt/slides/slide4.xml" Id="R405bcb914b8f41a2" /><Relationship Type="http://schemas.openxmlformats.org/officeDocument/2006/relationships/slide" Target="/ppt/slides/slide5.xml" Id="Rd7a5cf32ba7f4896" /><Relationship Type="http://schemas.openxmlformats.org/officeDocument/2006/relationships/slide" Target="/ppt/slides/slide6.xml" Id="Rda4bc10ab4cc4b0b" /><Relationship Type="http://schemas.openxmlformats.org/officeDocument/2006/relationships/slide" Target="/ppt/slides/slide7.xml" Id="R510043c251a048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4ec0d852d84e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2730f7df74348" /><Relationship Type="http://schemas.openxmlformats.org/officeDocument/2006/relationships/theme" Target="/ppt/slideMasters/theme/theme1.xml" Id="Rbd7ae62352904f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42730f7df743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0a150ab6540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b0a05fc3c41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9e0a71e8149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0f69805d445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c74a577084e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38a5e0dd143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06e77c4ae47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VARUA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VARUA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−161 644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1 169 383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7 326 985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7 376 461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ÅSMUND JOHAN MANDAL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976 878 337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