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1c434a6261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ca3d4b196648e5"/>
  </p:sldMasterIdLst>
  <p:sldIdLst>
    <p:sldId xmlns:r="http://schemas.openxmlformats.org/officeDocument/2006/relationships" id="256" r:id="Ra6503c01f421428c"/>
    <p:sldId xmlns:r="http://schemas.openxmlformats.org/officeDocument/2006/relationships" id="257" r:id="R07b1fad5f7834521"/>
    <p:sldId xmlns:r="http://schemas.openxmlformats.org/officeDocument/2006/relationships" id="258" r:id="Recde2677f8dc4097"/>
    <p:sldId xmlns:r="http://schemas.openxmlformats.org/officeDocument/2006/relationships" id="259" r:id="Rf55ff9c78bb44b57"/>
    <p:sldId xmlns:r="http://schemas.openxmlformats.org/officeDocument/2006/relationships" id="260" r:id="R68462e1b9d064e39"/>
    <p:sldId xmlns:r="http://schemas.openxmlformats.org/officeDocument/2006/relationships" id="261" r:id="Rf1b04de1533e4f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a3d4b196648e5" /><Relationship Type="http://schemas.openxmlformats.org/officeDocument/2006/relationships/slide" Target="/ppt/slides/slide1.xml" Id="Ra6503c01f421428c" /><Relationship Type="http://schemas.openxmlformats.org/officeDocument/2006/relationships/slide" Target="/ppt/slides/slide2.xml" Id="R07b1fad5f7834521" /><Relationship Type="http://schemas.openxmlformats.org/officeDocument/2006/relationships/slide" Target="/ppt/slides/slide3.xml" Id="Recde2677f8dc4097" /><Relationship Type="http://schemas.openxmlformats.org/officeDocument/2006/relationships/slide" Target="/ppt/slides/slide4.xml" Id="Rf55ff9c78bb44b57" /><Relationship Type="http://schemas.openxmlformats.org/officeDocument/2006/relationships/slide" Target="/ppt/slides/slide5.xml" Id="R68462e1b9d064e39" /><Relationship Type="http://schemas.openxmlformats.org/officeDocument/2006/relationships/slide" Target="/ppt/slides/slide6.xml" Id="Rf1b04de1533e4f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82f59c2114a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5bab4df7f4dee" /><Relationship Type="http://schemas.openxmlformats.org/officeDocument/2006/relationships/theme" Target="/ppt/slideMasters/theme/theme1.xml" Id="R7e17ddd995d34f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55bab4df7f4d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50b94b4984e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70066f1884f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e28ab2af3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695298a0247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5beb8824d45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32f08bd43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CHRISTINE RASCH'S MINDE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CHRISTINE RASCH'S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CHRISTINE RASCH'S MINDE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CHRISTINE RASCH'S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CHRISTINE RASCH'S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CHRISTINE RASCH'S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2 054 475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1 808 296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1 857 060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9 855 965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9 858 984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CHRISTINE RASCH'S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Jonsokveien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sverre.kjenne@getmail.no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976 843 061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CHRISTINE RASCH'S MINDE</a:t>
            </a:r>
          </a:p>
        </p:txBody>
      </p:sp>
    </p:spTree>
  </p:cSld>
  <p:clrMapOvr>
    <a:masterClrMapping xmlns:a="http://schemas.openxmlformats.org/drawingml/2006/main"/>
  </p:clrMapOvr>
</p:sld>
</file>