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fdcdaf836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e90e755ca475e"/>
  </p:sldMasterIdLst>
  <p:sldIdLst>
    <p:sldId xmlns:r="http://schemas.openxmlformats.org/officeDocument/2006/relationships" id="256" r:id="R833b58ff8bf44506"/>
    <p:sldId xmlns:r="http://schemas.openxmlformats.org/officeDocument/2006/relationships" id="257" r:id="R9d6448172aa5442b"/>
    <p:sldId xmlns:r="http://schemas.openxmlformats.org/officeDocument/2006/relationships" id="258" r:id="R2224e95897f741b9"/>
    <p:sldId xmlns:r="http://schemas.openxmlformats.org/officeDocument/2006/relationships" id="259" r:id="R92a16418bde44a0f"/>
    <p:sldId xmlns:r="http://schemas.openxmlformats.org/officeDocument/2006/relationships" id="260" r:id="R4a20a836579c499a"/>
    <p:sldId xmlns:r="http://schemas.openxmlformats.org/officeDocument/2006/relationships" id="261" r:id="R60a9fa17df864671"/>
    <p:sldId xmlns:r="http://schemas.openxmlformats.org/officeDocument/2006/relationships" id="262" r:id="R8a1e7fcc193d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90e755ca475e" /><Relationship Type="http://schemas.openxmlformats.org/officeDocument/2006/relationships/slide" Target="/ppt/slides/slide1.xml" Id="R833b58ff8bf44506" /><Relationship Type="http://schemas.openxmlformats.org/officeDocument/2006/relationships/slide" Target="/ppt/slides/slide2.xml" Id="R9d6448172aa5442b" /><Relationship Type="http://schemas.openxmlformats.org/officeDocument/2006/relationships/slide" Target="/ppt/slides/slide3.xml" Id="R2224e95897f741b9" /><Relationship Type="http://schemas.openxmlformats.org/officeDocument/2006/relationships/slide" Target="/ppt/slides/slide4.xml" Id="R92a16418bde44a0f" /><Relationship Type="http://schemas.openxmlformats.org/officeDocument/2006/relationships/slide" Target="/ppt/slides/slide5.xml" Id="R4a20a836579c499a" /><Relationship Type="http://schemas.openxmlformats.org/officeDocument/2006/relationships/slide" Target="/ppt/slides/slide6.xml" Id="R60a9fa17df864671" /><Relationship Type="http://schemas.openxmlformats.org/officeDocument/2006/relationships/slide" Target="/ppt/slides/slide7.xml" Id="R8a1e7fcc193d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499d49ea0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9e9cde4d45b7" /><Relationship Type="http://schemas.openxmlformats.org/officeDocument/2006/relationships/theme" Target="/ppt/slideMasters/theme/theme1.xml" Id="R168bb401c979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99e9cde4d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3444b59e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83b04e90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c13030c1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c167cd04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50d08cc8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ec7425a4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3dd34afd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