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13928786e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3a479dcc54337"/>
  </p:sldMasterIdLst>
  <p:sldIdLst>
    <p:sldId xmlns:r="http://schemas.openxmlformats.org/officeDocument/2006/relationships" id="256" r:id="Rc36f77929c6445a0"/>
    <p:sldId xmlns:r="http://schemas.openxmlformats.org/officeDocument/2006/relationships" id="257" r:id="Rc94f396c9f49425a"/>
    <p:sldId xmlns:r="http://schemas.openxmlformats.org/officeDocument/2006/relationships" id="258" r:id="R384dd6bc6ee8418f"/>
    <p:sldId xmlns:r="http://schemas.openxmlformats.org/officeDocument/2006/relationships" id="259" r:id="R0ddfec83979a4d6f"/>
    <p:sldId xmlns:r="http://schemas.openxmlformats.org/officeDocument/2006/relationships" id="260" r:id="R1bd3e90e5d3a40c3"/>
    <p:sldId xmlns:r="http://schemas.openxmlformats.org/officeDocument/2006/relationships" id="261" r:id="R08559fe945a9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3a479dcc54337" /><Relationship Type="http://schemas.openxmlformats.org/officeDocument/2006/relationships/slide" Target="/ppt/slides/slide1.xml" Id="Rc36f77929c6445a0" /><Relationship Type="http://schemas.openxmlformats.org/officeDocument/2006/relationships/slide" Target="/ppt/slides/slide2.xml" Id="Rc94f396c9f49425a" /><Relationship Type="http://schemas.openxmlformats.org/officeDocument/2006/relationships/slide" Target="/ppt/slides/slide3.xml" Id="R384dd6bc6ee8418f" /><Relationship Type="http://schemas.openxmlformats.org/officeDocument/2006/relationships/slide" Target="/ppt/slides/slide4.xml" Id="R0ddfec83979a4d6f" /><Relationship Type="http://schemas.openxmlformats.org/officeDocument/2006/relationships/slide" Target="/ppt/slides/slide5.xml" Id="R1bd3e90e5d3a40c3" /><Relationship Type="http://schemas.openxmlformats.org/officeDocument/2006/relationships/slide" Target="/ppt/slides/slide6.xml" Id="R08559fe945a9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05b8b7d7c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28cbfd944afc" /><Relationship Type="http://schemas.openxmlformats.org/officeDocument/2006/relationships/theme" Target="/ppt/slideMasters/theme/theme1.xml" Id="R7e6ae375e932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028cbfd94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3a50fec6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5635623a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a0fd265a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f3de5e13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b39f2769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b40849df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