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9412ef70d845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dd5903407e4c5c"/>
  </p:sldMasterIdLst>
  <p:sldIdLst>
    <p:sldId xmlns:r="http://schemas.openxmlformats.org/officeDocument/2006/relationships" id="256" r:id="R87a34327660148ea"/>
    <p:sldId xmlns:r="http://schemas.openxmlformats.org/officeDocument/2006/relationships" id="257" r:id="R3400137497da4d74"/>
    <p:sldId xmlns:r="http://schemas.openxmlformats.org/officeDocument/2006/relationships" id="258" r:id="R41c8de884ca44680"/>
    <p:sldId xmlns:r="http://schemas.openxmlformats.org/officeDocument/2006/relationships" id="259" r:id="Re2f4544a13b545b5"/>
    <p:sldId xmlns:r="http://schemas.openxmlformats.org/officeDocument/2006/relationships" id="260" r:id="R5bbb95d1e67a450d"/>
    <p:sldId xmlns:r="http://schemas.openxmlformats.org/officeDocument/2006/relationships" id="261" r:id="Refc9c5941d47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d5903407e4c5c" /><Relationship Type="http://schemas.openxmlformats.org/officeDocument/2006/relationships/slide" Target="/ppt/slides/slide1.xml" Id="R87a34327660148ea" /><Relationship Type="http://schemas.openxmlformats.org/officeDocument/2006/relationships/slide" Target="/ppt/slides/slide2.xml" Id="R3400137497da4d74" /><Relationship Type="http://schemas.openxmlformats.org/officeDocument/2006/relationships/slide" Target="/ppt/slides/slide3.xml" Id="R41c8de884ca44680" /><Relationship Type="http://schemas.openxmlformats.org/officeDocument/2006/relationships/slide" Target="/ppt/slides/slide4.xml" Id="Re2f4544a13b545b5" /><Relationship Type="http://schemas.openxmlformats.org/officeDocument/2006/relationships/slide" Target="/ppt/slides/slide5.xml" Id="R5bbb95d1e67a450d" /><Relationship Type="http://schemas.openxmlformats.org/officeDocument/2006/relationships/slide" Target="/ppt/slides/slide6.xml" Id="Refc9c5941d47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a6eeb0471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ddbc0d9574922" /><Relationship Type="http://schemas.openxmlformats.org/officeDocument/2006/relationships/theme" Target="/ppt/slideMasters/theme/theme1.xml" Id="R8def357ba5344c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cddbc0d957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6b556018642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e3ecedff34d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59b2e2a524e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b36478d11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02f483f1e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e3f0829144b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CENTRUM MØBLER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CENTRUM MØBLER ANS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15 696 641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5 237 944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Bedehusvegen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65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976 770 064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