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e8222c9fe2c4d9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5c78c72b50b4302"/>
  </p:sldMasterIdLst>
  <p:sldIdLst>
    <p:sldId xmlns:r="http://schemas.openxmlformats.org/officeDocument/2006/relationships" id="256" r:id="R864e1f091d6542e8"/>
    <p:sldId xmlns:r="http://schemas.openxmlformats.org/officeDocument/2006/relationships" id="257" r:id="R38ced14c93374813"/>
    <p:sldId xmlns:r="http://schemas.openxmlformats.org/officeDocument/2006/relationships" id="258" r:id="R65d04d3844b74cab"/>
    <p:sldId xmlns:r="http://schemas.openxmlformats.org/officeDocument/2006/relationships" id="259" r:id="R412746a655f34f5f"/>
    <p:sldId xmlns:r="http://schemas.openxmlformats.org/officeDocument/2006/relationships" id="260" r:id="R51f4abdc20da4095"/>
    <p:sldId xmlns:r="http://schemas.openxmlformats.org/officeDocument/2006/relationships" id="261" r:id="R27606cb0d7294665"/>
    <p:sldId xmlns:r="http://schemas.openxmlformats.org/officeDocument/2006/relationships" id="262" r:id="Rb6f91cd6732c435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5c78c72b50b4302" /><Relationship Type="http://schemas.openxmlformats.org/officeDocument/2006/relationships/slide" Target="/ppt/slides/slide1.xml" Id="R864e1f091d6542e8" /><Relationship Type="http://schemas.openxmlformats.org/officeDocument/2006/relationships/slide" Target="/ppt/slides/slide2.xml" Id="R38ced14c93374813" /><Relationship Type="http://schemas.openxmlformats.org/officeDocument/2006/relationships/slide" Target="/ppt/slides/slide3.xml" Id="R65d04d3844b74cab" /><Relationship Type="http://schemas.openxmlformats.org/officeDocument/2006/relationships/slide" Target="/ppt/slides/slide4.xml" Id="R412746a655f34f5f" /><Relationship Type="http://schemas.openxmlformats.org/officeDocument/2006/relationships/slide" Target="/ppt/slides/slide5.xml" Id="R51f4abdc20da4095" /><Relationship Type="http://schemas.openxmlformats.org/officeDocument/2006/relationships/slide" Target="/ppt/slides/slide6.xml" Id="R27606cb0d7294665" /><Relationship Type="http://schemas.openxmlformats.org/officeDocument/2006/relationships/slide" Target="/ppt/slides/slide7.xml" Id="Rb6f91cd6732c435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6ec43a2f627478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d74804697046f0" /><Relationship Type="http://schemas.openxmlformats.org/officeDocument/2006/relationships/theme" Target="/ppt/slideMasters/theme/theme1.xml" Id="R1fc26d614106450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2d74804697046f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e3ff6f05e44fc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e98d597c1b4bc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973e768ab84d2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cbd307baaa480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b794e790e047a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06b392b5634bb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b2aa909f864ac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PESCARA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PESCARA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PESCARA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PESCARA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PESCARA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PESCARA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59 051 408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56 491 416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56 242 898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768 466 337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806 542 643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PESCARA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HERMINE ELISABETH MIDELFART MALLING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PESCARA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Tjuvholmen allé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24 11 02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976 761 537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PESCARA AS</a:t>
            </a:r>
          </a:p>
        </p:txBody>
      </p:sp>
    </p:spTree>
  </p:cSld>
  <p:clrMapOvr>
    <a:masterClrMapping xmlns:a="http://schemas.openxmlformats.org/drawingml/2006/main"/>
  </p:clrMapOvr>
</p:sld>
</file>