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59b2607aef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6e0fc96a074485"/>
  </p:sldMasterIdLst>
  <p:sldIdLst>
    <p:sldId xmlns:r="http://schemas.openxmlformats.org/officeDocument/2006/relationships" id="256" r:id="Rb62f299683714ced"/>
    <p:sldId xmlns:r="http://schemas.openxmlformats.org/officeDocument/2006/relationships" id="257" r:id="R5b0fe768ae2d4e81"/>
    <p:sldId xmlns:r="http://schemas.openxmlformats.org/officeDocument/2006/relationships" id="258" r:id="Rfe121f341aaf4ca7"/>
    <p:sldId xmlns:r="http://schemas.openxmlformats.org/officeDocument/2006/relationships" id="259" r:id="Ref9185d2cd8c4657"/>
    <p:sldId xmlns:r="http://schemas.openxmlformats.org/officeDocument/2006/relationships" id="260" r:id="R20e721ac5d1f4dfa"/>
    <p:sldId xmlns:r="http://schemas.openxmlformats.org/officeDocument/2006/relationships" id="261" r:id="Rd31466de46e24fb0"/>
    <p:sldId xmlns:r="http://schemas.openxmlformats.org/officeDocument/2006/relationships" id="262" r:id="R8537f0fa21e7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e0fc96a074485" /><Relationship Type="http://schemas.openxmlformats.org/officeDocument/2006/relationships/slide" Target="/ppt/slides/slide1.xml" Id="Rb62f299683714ced" /><Relationship Type="http://schemas.openxmlformats.org/officeDocument/2006/relationships/slide" Target="/ppt/slides/slide2.xml" Id="R5b0fe768ae2d4e81" /><Relationship Type="http://schemas.openxmlformats.org/officeDocument/2006/relationships/slide" Target="/ppt/slides/slide3.xml" Id="Rfe121f341aaf4ca7" /><Relationship Type="http://schemas.openxmlformats.org/officeDocument/2006/relationships/slide" Target="/ppt/slides/slide4.xml" Id="Ref9185d2cd8c4657" /><Relationship Type="http://schemas.openxmlformats.org/officeDocument/2006/relationships/slide" Target="/ppt/slides/slide5.xml" Id="R20e721ac5d1f4dfa" /><Relationship Type="http://schemas.openxmlformats.org/officeDocument/2006/relationships/slide" Target="/ppt/slides/slide6.xml" Id="Rd31466de46e24fb0" /><Relationship Type="http://schemas.openxmlformats.org/officeDocument/2006/relationships/slide" Target="/ppt/slides/slide7.xml" Id="R8537f0fa21e7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491015693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7196549c34310" /><Relationship Type="http://schemas.openxmlformats.org/officeDocument/2006/relationships/theme" Target="/ppt/slideMasters/theme/theme1.xml" Id="R11dfd295fe27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b7196549c3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c6493bd984f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287a38188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4d5a49e304d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034c6805343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830a0af704b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c6d875b4f4a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72f1933884e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FØINA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FØINA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8 638 816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7 930 865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10 838 539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89 054 418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92 473 001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TRIVER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DITLEF RASMUSSEN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DITLEF RASMUSSEN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Ditlef Rasmussen, Bestumveien 71C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93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976 729 447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