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05d108daf942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deae1a6f56463a"/>
  </p:sldMasterIdLst>
  <p:sldIdLst>
    <p:sldId xmlns:r="http://schemas.openxmlformats.org/officeDocument/2006/relationships" id="256" r:id="R439762991fd94433"/>
    <p:sldId xmlns:r="http://schemas.openxmlformats.org/officeDocument/2006/relationships" id="257" r:id="Ref16cf7dc4c7444d"/>
    <p:sldId xmlns:r="http://schemas.openxmlformats.org/officeDocument/2006/relationships" id="258" r:id="R4a29e1cc37644ab8"/>
    <p:sldId xmlns:r="http://schemas.openxmlformats.org/officeDocument/2006/relationships" id="259" r:id="Rceb0c37b9bd44df4"/>
    <p:sldId xmlns:r="http://schemas.openxmlformats.org/officeDocument/2006/relationships" id="260" r:id="Rb3eb024517094e61"/>
    <p:sldId xmlns:r="http://schemas.openxmlformats.org/officeDocument/2006/relationships" id="261" r:id="R898cbca2ad6d4013"/>
    <p:sldId xmlns:r="http://schemas.openxmlformats.org/officeDocument/2006/relationships" id="262" r:id="Rebd0b81e3a3145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deae1a6f56463a" /><Relationship Type="http://schemas.openxmlformats.org/officeDocument/2006/relationships/slide" Target="/ppt/slides/slide1.xml" Id="R439762991fd94433" /><Relationship Type="http://schemas.openxmlformats.org/officeDocument/2006/relationships/slide" Target="/ppt/slides/slide2.xml" Id="Ref16cf7dc4c7444d" /><Relationship Type="http://schemas.openxmlformats.org/officeDocument/2006/relationships/slide" Target="/ppt/slides/slide3.xml" Id="R4a29e1cc37644ab8" /><Relationship Type="http://schemas.openxmlformats.org/officeDocument/2006/relationships/slide" Target="/ppt/slides/slide4.xml" Id="Rceb0c37b9bd44df4" /><Relationship Type="http://schemas.openxmlformats.org/officeDocument/2006/relationships/slide" Target="/ppt/slides/slide5.xml" Id="Rb3eb024517094e61" /><Relationship Type="http://schemas.openxmlformats.org/officeDocument/2006/relationships/slide" Target="/ppt/slides/slide6.xml" Id="R898cbca2ad6d4013" /><Relationship Type="http://schemas.openxmlformats.org/officeDocument/2006/relationships/slide" Target="/ppt/slides/slide7.xml" Id="Rebd0b81e3a3145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a25bac0ed947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b1c63d3a24041" /><Relationship Type="http://schemas.openxmlformats.org/officeDocument/2006/relationships/theme" Target="/ppt/slideMasters/theme/theme1.xml" Id="R5f9fef3dba9d40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eb1c63d3a240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31357395c49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c256f3b7c41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78c415aa047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fd17a582049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b2230ba0e46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bc084c5804c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fb1085c8944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ENERGIKONTROLL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ENERGIKONTROLL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86 362 889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−2 575 420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−1 980 848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6 371 618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16 903 223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 ENERGI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O INVEST AS  –  19,3 %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ENERGI INVESTERINGER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EIDSIVA BIOENERGI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FEBY INVEST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SEREMO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Hvamsvingen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55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salg@noen.no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