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a8ab8e502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dc82d1e834b24"/>
  </p:sldMasterIdLst>
  <p:sldIdLst>
    <p:sldId xmlns:r="http://schemas.openxmlformats.org/officeDocument/2006/relationships" id="256" r:id="Rdb3a0c1173374e37"/>
    <p:sldId xmlns:r="http://schemas.openxmlformats.org/officeDocument/2006/relationships" id="257" r:id="Rb022fc8c9fac4aca"/>
    <p:sldId xmlns:r="http://schemas.openxmlformats.org/officeDocument/2006/relationships" id="258" r:id="R221eb77b54c3499b"/>
    <p:sldId xmlns:r="http://schemas.openxmlformats.org/officeDocument/2006/relationships" id="259" r:id="Rb58613f2d80d4fb7"/>
    <p:sldId xmlns:r="http://schemas.openxmlformats.org/officeDocument/2006/relationships" id="260" r:id="R33306b8ef7b748e5"/>
    <p:sldId xmlns:r="http://schemas.openxmlformats.org/officeDocument/2006/relationships" id="261" r:id="R237419ee968c4110"/>
    <p:sldId xmlns:r="http://schemas.openxmlformats.org/officeDocument/2006/relationships" id="262" r:id="Rc4f67780a470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dc82d1e834b24" /><Relationship Type="http://schemas.openxmlformats.org/officeDocument/2006/relationships/slide" Target="/ppt/slides/slide1.xml" Id="Rdb3a0c1173374e37" /><Relationship Type="http://schemas.openxmlformats.org/officeDocument/2006/relationships/slide" Target="/ppt/slides/slide2.xml" Id="Rb022fc8c9fac4aca" /><Relationship Type="http://schemas.openxmlformats.org/officeDocument/2006/relationships/slide" Target="/ppt/slides/slide3.xml" Id="R221eb77b54c3499b" /><Relationship Type="http://schemas.openxmlformats.org/officeDocument/2006/relationships/slide" Target="/ppt/slides/slide4.xml" Id="Rb58613f2d80d4fb7" /><Relationship Type="http://schemas.openxmlformats.org/officeDocument/2006/relationships/slide" Target="/ppt/slides/slide5.xml" Id="R33306b8ef7b748e5" /><Relationship Type="http://schemas.openxmlformats.org/officeDocument/2006/relationships/slide" Target="/ppt/slides/slide6.xml" Id="R237419ee968c4110" /><Relationship Type="http://schemas.openxmlformats.org/officeDocument/2006/relationships/slide" Target="/ppt/slides/slide7.xml" Id="Rc4f67780a470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69960b152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c746f6734d54" /><Relationship Type="http://schemas.openxmlformats.org/officeDocument/2006/relationships/theme" Target="/ppt/slideMasters/theme/theme1.xml" Id="Rf16167dc6161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ac746f673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b5b3b7c6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af1128a1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6c6d178c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f7f1db30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03b6ea730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12a503ade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ea1be70fe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49 724 348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HOTEL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976 657 802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