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44b587b0f440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040494d6ac41ca"/>
  </p:sldMasterIdLst>
  <p:sldIdLst>
    <p:sldId xmlns:r="http://schemas.openxmlformats.org/officeDocument/2006/relationships" id="256" r:id="R0a9661bddfef45fe"/>
    <p:sldId xmlns:r="http://schemas.openxmlformats.org/officeDocument/2006/relationships" id="257" r:id="Rbc4f2f6285204050"/>
    <p:sldId xmlns:r="http://schemas.openxmlformats.org/officeDocument/2006/relationships" id="258" r:id="R1d8c0ff06dce4bac"/>
    <p:sldId xmlns:r="http://schemas.openxmlformats.org/officeDocument/2006/relationships" id="259" r:id="R191c93ad70c64106"/>
    <p:sldId xmlns:r="http://schemas.openxmlformats.org/officeDocument/2006/relationships" id="260" r:id="R4818172c09f649dc"/>
    <p:sldId xmlns:r="http://schemas.openxmlformats.org/officeDocument/2006/relationships" id="261" r:id="Rbcce217cb22941b7"/>
    <p:sldId xmlns:r="http://schemas.openxmlformats.org/officeDocument/2006/relationships" id="262" r:id="Rf569f5517e1e47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040494d6ac41ca" /><Relationship Type="http://schemas.openxmlformats.org/officeDocument/2006/relationships/slide" Target="/ppt/slides/slide1.xml" Id="R0a9661bddfef45fe" /><Relationship Type="http://schemas.openxmlformats.org/officeDocument/2006/relationships/slide" Target="/ppt/slides/slide2.xml" Id="Rbc4f2f6285204050" /><Relationship Type="http://schemas.openxmlformats.org/officeDocument/2006/relationships/slide" Target="/ppt/slides/slide3.xml" Id="R1d8c0ff06dce4bac" /><Relationship Type="http://schemas.openxmlformats.org/officeDocument/2006/relationships/slide" Target="/ppt/slides/slide4.xml" Id="R191c93ad70c64106" /><Relationship Type="http://schemas.openxmlformats.org/officeDocument/2006/relationships/slide" Target="/ppt/slides/slide5.xml" Id="R4818172c09f649dc" /><Relationship Type="http://schemas.openxmlformats.org/officeDocument/2006/relationships/slide" Target="/ppt/slides/slide6.xml" Id="Rbcce217cb22941b7" /><Relationship Type="http://schemas.openxmlformats.org/officeDocument/2006/relationships/slide" Target="/ppt/slides/slide7.xml" Id="Rf569f5517e1e47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bdf7b6f16a43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9fc9ffa1e4ea7" /><Relationship Type="http://schemas.openxmlformats.org/officeDocument/2006/relationships/theme" Target="/ppt/slideMasters/theme/theme1.xml" Id="R8245361cb6e643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59fc9ffa1e4e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0e4a6442348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ed1e90eb841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ddec3865641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532105f1044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880bf2f024f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b5bbb712343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984b23d1446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SKOGAN GÅRD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SKOGAN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SKOGAN GÅRD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SKOGAN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SKOGAN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SKOGAN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−98 346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−1 395 533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111 789 680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111 805 930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SKOGAN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VICAMA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SKOGAN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54 83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976 584 090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SKOGAN GÅRD AS</a:t>
            </a:r>
          </a:p>
        </p:txBody>
      </p:sp>
    </p:spTree>
  </p:cSld>
  <p:clrMapOvr>
    <a:masterClrMapping xmlns:a="http://schemas.openxmlformats.org/drawingml/2006/main"/>
  </p:clrMapOvr>
</p:sld>
</file>