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5d40d6746347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63d1b05b4c471d"/>
  </p:sldMasterIdLst>
  <p:sldIdLst>
    <p:sldId xmlns:r="http://schemas.openxmlformats.org/officeDocument/2006/relationships" id="256" r:id="Rb1976041b86e402c"/>
    <p:sldId xmlns:r="http://schemas.openxmlformats.org/officeDocument/2006/relationships" id="257" r:id="R9c6cc18cce7a4eb7"/>
    <p:sldId xmlns:r="http://schemas.openxmlformats.org/officeDocument/2006/relationships" id="258" r:id="R7217ec7144e943a7"/>
    <p:sldId xmlns:r="http://schemas.openxmlformats.org/officeDocument/2006/relationships" id="259" r:id="Rd8842db72e2c4c5e"/>
    <p:sldId xmlns:r="http://schemas.openxmlformats.org/officeDocument/2006/relationships" id="260" r:id="R7083e30e58bb430d"/>
    <p:sldId xmlns:r="http://schemas.openxmlformats.org/officeDocument/2006/relationships" id="261" r:id="R35051507d7c147e6"/>
    <p:sldId xmlns:r="http://schemas.openxmlformats.org/officeDocument/2006/relationships" id="262" r:id="R94b95c7ff4b94d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3d1b05b4c471d" /><Relationship Type="http://schemas.openxmlformats.org/officeDocument/2006/relationships/slide" Target="/ppt/slides/slide1.xml" Id="Rb1976041b86e402c" /><Relationship Type="http://schemas.openxmlformats.org/officeDocument/2006/relationships/slide" Target="/ppt/slides/slide2.xml" Id="R9c6cc18cce7a4eb7" /><Relationship Type="http://schemas.openxmlformats.org/officeDocument/2006/relationships/slide" Target="/ppt/slides/slide3.xml" Id="R7217ec7144e943a7" /><Relationship Type="http://schemas.openxmlformats.org/officeDocument/2006/relationships/slide" Target="/ppt/slides/slide4.xml" Id="Rd8842db72e2c4c5e" /><Relationship Type="http://schemas.openxmlformats.org/officeDocument/2006/relationships/slide" Target="/ppt/slides/slide5.xml" Id="R7083e30e58bb430d" /><Relationship Type="http://schemas.openxmlformats.org/officeDocument/2006/relationships/slide" Target="/ppt/slides/slide6.xml" Id="R35051507d7c147e6" /><Relationship Type="http://schemas.openxmlformats.org/officeDocument/2006/relationships/slide" Target="/ppt/slides/slide7.xml" Id="R94b95c7ff4b94d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5fd2e876b42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4f8f2a84b42d7" /><Relationship Type="http://schemas.openxmlformats.org/officeDocument/2006/relationships/theme" Target="/ppt/slideMasters/theme/theme1.xml" Id="Rf7a8f05f3d6742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b4f8f2a84b42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c58875dae4e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79322ec044c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6547d733249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a96ce65914b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0b4c75ee843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b184c6d174e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c3508d14947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PLUSS &amp; MINUS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PLUSS &amp; MINUS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3 420 154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579 683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510 947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511 720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2 372 284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firmapost@pluss-minus.no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976 576 845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 &amp; MINUS AS</a:t>
            </a:r>
          </a:p>
        </p:txBody>
      </p:sp>
    </p:spTree>
  </p:cSld>
  <p:clrMapOvr>
    <a:masterClrMapping xmlns:a="http://schemas.openxmlformats.org/drawingml/2006/main"/>
  </p:clrMapOvr>
</p:sld>
</file>