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6ec76716cb44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057a7853424733"/>
  </p:sldMasterIdLst>
  <p:sldIdLst>
    <p:sldId xmlns:r="http://schemas.openxmlformats.org/officeDocument/2006/relationships" id="256" r:id="R969e4bf76f434cd5"/>
    <p:sldId xmlns:r="http://schemas.openxmlformats.org/officeDocument/2006/relationships" id="257" r:id="R2cd5401565ac41f1"/>
    <p:sldId xmlns:r="http://schemas.openxmlformats.org/officeDocument/2006/relationships" id="258" r:id="R1e43f9997e6d44f3"/>
    <p:sldId xmlns:r="http://schemas.openxmlformats.org/officeDocument/2006/relationships" id="259" r:id="R031a851ecd4f42d4"/>
    <p:sldId xmlns:r="http://schemas.openxmlformats.org/officeDocument/2006/relationships" id="260" r:id="R24d06c42a35749cc"/>
    <p:sldId xmlns:r="http://schemas.openxmlformats.org/officeDocument/2006/relationships" id="261" r:id="R05a81b1dac85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057a7853424733" /><Relationship Type="http://schemas.openxmlformats.org/officeDocument/2006/relationships/slide" Target="/ppt/slides/slide1.xml" Id="R969e4bf76f434cd5" /><Relationship Type="http://schemas.openxmlformats.org/officeDocument/2006/relationships/slide" Target="/ppt/slides/slide2.xml" Id="R2cd5401565ac41f1" /><Relationship Type="http://schemas.openxmlformats.org/officeDocument/2006/relationships/slide" Target="/ppt/slides/slide3.xml" Id="R1e43f9997e6d44f3" /><Relationship Type="http://schemas.openxmlformats.org/officeDocument/2006/relationships/slide" Target="/ppt/slides/slide4.xml" Id="R031a851ecd4f42d4" /><Relationship Type="http://schemas.openxmlformats.org/officeDocument/2006/relationships/slide" Target="/ppt/slides/slide5.xml" Id="R24d06c42a35749cc" /><Relationship Type="http://schemas.openxmlformats.org/officeDocument/2006/relationships/slide" Target="/ppt/slides/slide6.xml" Id="R05a81b1dac85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050cf031b1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8636c75284027" /><Relationship Type="http://schemas.openxmlformats.org/officeDocument/2006/relationships/theme" Target="/ppt/slideMasters/theme/theme1.xml" Id="R6c63100da7cf4f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8636c752840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dfbf97ed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72ba3069547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72c717f0040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48c04d2da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527470e0e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813d3f742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