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3d8122bb6a45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8be6bd0b704a44"/>
  </p:sldMasterIdLst>
  <p:sldIdLst>
    <p:sldId xmlns:r="http://schemas.openxmlformats.org/officeDocument/2006/relationships" id="256" r:id="R183046135c4f43aa"/>
    <p:sldId xmlns:r="http://schemas.openxmlformats.org/officeDocument/2006/relationships" id="257" r:id="R260096d23e5b4963"/>
    <p:sldId xmlns:r="http://schemas.openxmlformats.org/officeDocument/2006/relationships" id="258" r:id="R62f2d7d012594855"/>
    <p:sldId xmlns:r="http://schemas.openxmlformats.org/officeDocument/2006/relationships" id="259" r:id="R043627b58705482f"/>
    <p:sldId xmlns:r="http://schemas.openxmlformats.org/officeDocument/2006/relationships" id="260" r:id="Re4d7ddbe456b4307"/>
    <p:sldId xmlns:r="http://schemas.openxmlformats.org/officeDocument/2006/relationships" id="261" r:id="R9cc9ece032db4334"/>
    <p:sldId xmlns:r="http://schemas.openxmlformats.org/officeDocument/2006/relationships" id="262" r:id="R1d81f6de50d842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be6bd0b704a44" /><Relationship Type="http://schemas.openxmlformats.org/officeDocument/2006/relationships/slide" Target="/ppt/slides/slide1.xml" Id="R183046135c4f43aa" /><Relationship Type="http://schemas.openxmlformats.org/officeDocument/2006/relationships/slide" Target="/ppt/slides/slide2.xml" Id="R260096d23e5b4963" /><Relationship Type="http://schemas.openxmlformats.org/officeDocument/2006/relationships/slide" Target="/ppt/slides/slide3.xml" Id="R62f2d7d012594855" /><Relationship Type="http://schemas.openxmlformats.org/officeDocument/2006/relationships/slide" Target="/ppt/slides/slide4.xml" Id="R043627b58705482f" /><Relationship Type="http://schemas.openxmlformats.org/officeDocument/2006/relationships/slide" Target="/ppt/slides/slide5.xml" Id="Re4d7ddbe456b4307" /><Relationship Type="http://schemas.openxmlformats.org/officeDocument/2006/relationships/slide" Target="/ppt/slides/slide6.xml" Id="R9cc9ece032db4334" /><Relationship Type="http://schemas.openxmlformats.org/officeDocument/2006/relationships/slide" Target="/ppt/slides/slide7.xml" Id="R1d81f6de50d842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fe1d91ede44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1a0db1565425f" /><Relationship Type="http://schemas.openxmlformats.org/officeDocument/2006/relationships/theme" Target="/ppt/slideMasters/theme/theme1.xml" Id="R70dd76319e23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01a0db156542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fffa803e843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86af875b841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26fc0e974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9e0b8903345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35bdba57046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c6c71f5a546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7636f05324c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TIKO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17 352 859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965 818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814 357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5 967 905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11 342 635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HAGEN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HAGEN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Hegglandsvegen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22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976 527 461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