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7714b19bb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1a1fd2ae644ac"/>
  </p:sldMasterIdLst>
  <p:sldIdLst>
    <p:sldId xmlns:r="http://schemas.openxmlformats.org/officeDocument/2006/relationships" id="256" r:id="R7687a8668c8f4b68"/>
    <p:sldId xmlns:r="http://schemas.openxmlformats.org/officeDocument/2006/relationships" id="257" r:id="R700e907fc887482d"/>
    <p:sldId xmlns:r="http://schemas.openxmlformats.org/officeDocument/2006/relationships" id="258" r:id="Rc468f207f7b54470"/>
    <p:sldId xmlns:r="http://schemas.openxmlformats.org/officeDocument/2006/relationships" id="259" r:id="R59f76f6c720f4d46"/>
    <p:sldId xmlns:r="http://schemas.openxmlformats.org/officeDocument/2006/relationships" id="260" r:id="R81121756c6cf407a"/>
    <p:sldId xmlns:r="http://schemas.openxmlformats.org/officeDocument/2006/relationships" id="261" r:id="Rc58e52f8e5c744ed"/>
    <p:sldId xmlns:r="http://schemas.openxmlformats.org/officeDocument/2006/relationships" id="262" r:id="Rb83d44281f51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1a1fd2ae644ac" /><Relationship Type="http://schemas.openxmlformats.org/officeDocument/2006/relationships/slide" Target="/ppt/slides/slide1.xml" Id="R7687a8668c8f4b68" /><Relationship Type="http://schemas.openxmlformats.org/officeDocument/2006/relationships/slide" Target="/ppt/slides/slide2.xml" Id="R700e907fc887482d" /><Relationship Type="http://schemas.openxmlformats.org/officeDocument/2006/relationships/slide" Target="/ppt/slides/slide3.xml" Id="Rc468f207f7b54470" /><Relationship Type="http://schemas.openxmlformats.org/officeDocument/2006/relationships/slide" Target="/ppt/slides/slide4.xml" Id="R59f76f6c720f4d46" /><Relationship Type="http://schemas.openxmlformats.org/officeDocument/2006/relationships/slide" Target="/ppt/slides/slide5.xml" Id="R81121756c6cf407a" /><Relationship Type="http://schemas.openxmlformats.org/officeDocument/2006/relationships/slide" Target="/ppt/slides/slide6.xml" Id="Rc58e52f8e5c744ed" /><Relationship Type="http://schemas.openxmlformats.org/officeDocument/2006/relationships/slide" Target="/ppt/slides/slide7.xml" Id="Rb83d44281f51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f26593722945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605f12b547f1" /><Relationship Type="http://schemas.openxmlformats.org/officeDocument/2006/relationships/theme" Target="/ppt/slideMasters/theme/theme1.xml" Id="Rd333f051b6cb47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2605f12b547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82159f8fe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b18e89b97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3467eff6a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adb6e16fb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3e1cd60d745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f088ca234f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867351483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BERGUM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TRANSPORT AS ble etablert [år] og holder til i Kolbu.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49 909 307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4 009 319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3 221 170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32 537 375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40 896 059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BERGUM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Skaugerudvegen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2847 Kolbu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19 61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976 482 441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BERGUM TRANSPORT AS</a:t>
            </a:r>
          </a:p>
        </p:txBody>
      </p:sp>
    </p:spTree>
  </p:cSld>
  <p:clrMapOvr>
    <a:masterClrMapping xmlns:a="http://schemas.openxmlformats.org/drawingml/2006/main"/>
  </p:clrMapOvr>
</p:sld>
</file>