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7713a8f5f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a2f30ac1e403c"/>
  </p:sldMasterIdLst>
  <p:sldIdLst>
    <p:sldId xmlns:r="http://schemas.openxmlformats.org/officeDocument/2006/relationships" id="256" r:id="R719e342dbcd74884"/>
    <p:sldId xmlns:r="http://schemas.openxmlformats.org/officeDocument/2006/relationships" id="257" r:id="Rbba536b93f554a84"/>
    <p:sldId xmlns:r="http://schemas.openxmlformats.org/officeDocument/2006/relationships" id="258" r:id="R5620c921d8994047"/>
    <p:sldId xmlns:r="http://schemas.openxmlformats.org/officeDocument/2006/relationships" id="259" r:id="R170f2bc922da4c11"/>
    <p:sldId xmlns:r="http://schemas.openxmlformats.org/officeDocument/2006/relationships" id="260" r:id="R1b316cf4c4584d04"/>
    <p:sldId xmlns:r="http://schemas.openxmlformats.org/officeDocument/2006/relationships" id="261" r:id="Rb3c0747f1498403b"/>
    <p:sldId xmlns:r="http://schemas.openxmlformats.org/officeDocument/2006/relationships" id="262" r:id="R9c129bf2e337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a2f30ac1e403c" /><Relationship Type="http://schemas.openxmlformats.org/officeDocument/2006/relationships/slide" Target="/ppt/slides/slide1.xml" Id="R719e342dbcd74884" /><Relationship Type="http://schemas.openxmlformats.org/officeDocument/2006/relationships/slide" Target="/ppt/slides/slide2.xml" Id="Rbba536b93f554a84" /><Relationship Type="http://schemas.openxmlformats.org/officeDocument/2006/relationships/slide" Target="/ppt/slides/slide3.xml" Id="R5620c921d8994047" /><Relationship Type="http://schemas.openxmlformats.org/officeDocument/2006/relationships/slide" Target="/ppt/slides/slide4.xml" Id="R170f2bc922da4c11" /><Relationship Type="http://schemas.openxmlformats.org/officeDocument/2006/relationships/slide" Target="/ppt/slides/slide5.xml" Id="R1b316cf4c4584d04" /><Relationship Type="http://schemas.openxmlformats.org/officeDocument/2006/relationships/slide" Target="/ppt/slides/slide6.xml" Id="Rb3c0747f1498403b" /><Relationship Type="http://schemas.openxmlformats.org/officeDocument/2006/relationships/slide" Target="/ppt/slides/slide7.xml" Id="R9c129bf2e337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8fac7756f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0452c5614105" /><Relationship Type="http://schemas.openxmlformats.org/officeDocument/2006/relationships/theme" Target="/ppt/slideMasters/theme/theme1.xml" Id="Rcde3932191e9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d0452c561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e9867952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3cc6d6fc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6565e6036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02e2edfd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79f24df29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eecfad5c5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3cbdd5de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15 722 458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HENRIK BJØRN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INGVILD 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MARIANNE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ANNE BERIT HOFF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Schage, Melkeveien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