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02d7e1c27d40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7231ab3d68453e"/>
  </p:sldMasterIdLst>
  <p:sldIdLst>
    <p:sldId xmlns:r="http://schemas.openxmlformats.org/officeDocument/2006/relationships" id="256" r:id="Rec3cf82c39344ca1"/>
    <p:sldId xmlns:r="http://schemas.openxmlformats.org/officeDocument/2006/relationships" id="257" r:id="Re3e169bad1d34cb8"/>
    <p:sldId xmlns:r="http://schemas.openxmlformats.org/officeDocument/2006/relationships" id="258" r:id="R6951aab063524900"/>
    <p:sldId xmlns:r="http://schemas.openxmlformats.org/officeDocument/2006/relationships" id="259" r:id="R83de882bb92f4739"/>
    <p:sldId xmlns:r="http://schemas.openxmlformats.org/officeDocument/2006/relationships" id="260" r:id="R0dbc59c33e134c71"/>
    <p:sldId xmlns:r="http://schemas.openxmlformats.org/officeDocument/2006/relationships" id="261" r:id="R03f23b25ea9847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231ab3d68453e" /><Relationship Type="http://schemas.openxmlformats.org/officeDocument/2006/relationships/slide" Target="/ppt/slides/slide1.xml" Id="Rec3cf82c39344ca1" /><Relationship Type="http://schemas.openxmlformats.org/officeDocument/2006/relationships/slide" Target="/ppt/slides/slide2.xml" Id="Re3e169bad1d34cb8" /><Relationship Type="http://schemas.openxmlformats.org/officeDocument/2006/relationships/slide" Target="/ppt/slides/slide3.xml" Id="R6951aab063524900" /><Relationship Type="http://schemas.openxmlformats.org/officeDocument/2006/relationships/slide" Target="/ppt/slides/slide4.xml" Id="R83de882bb92f4739" /><Relationship Type="http://schemas.openxmlformats.org/officeDocument/2006/relationships/slide" Target="/ppt/slides/slide5.xml" Id="R0dbc59c33e134c71" /><Relationship Type="http://schemas.openxmlformats.org/officeDocument/2006/relationships/slide" Target="/ppt/slides/slide6.xml" Id="R03f23b25ea9847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8194fe0994b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75974f41b42a6" /><Relationship Type="http://schemas.openxmlformats.org/officeDocument/2006/relationships/theme" Target="/ppt/slideMasters/theme/theme1.xml" Id="R755c82a9356f47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375974f41b42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3af9299984c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4d7c9d90047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506fe1fb247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ce1bb65de43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756a49d414c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2c8c7749747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Schage, Melkeveien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976 469 992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