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c3bf12f3a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fa4bf62f5422a"/>
  </p:sldMasterIdLst>
  <p:sldIdLst>
    <p:sldId xmlns:r="http://schemas.openxmlformats.org/officeDocument/2006/relationships" id="256" r:id="Red0d813c13d54fd2"/>
    <p:sldId xmlns:r="http://schemas.openxmlformats.org/officeDocument/2006/relationships" id="257" r:id="R9e8cf1e0ff4e45e5"/>
    <p:sldId xmlns:r="http://schemas.openxmlformats.org/officeDocument/2006/relationships" id="258" r:id="Re39ff75857bd4133"/>
    <p:sldId xmlns:r="http://schemas.openxmlformats.org/officeDocument/2006/relationships" id="259" r:id="R5cb664fab3c74743"/>
    <p:sldId xmlns:r="http://schemas.openxmlformats.org/officeDocument/2006/relationships" id="260" r:id="R039d7df715ec4a75"/>
    <p:sldId xmlns:r="http://schemas.openxmlformats.org/officeDocument/2006/relationships" id="261" r:id="Ra095edf1ba574147"/>
    <p:sldId xmlns:r="http://schemas.openxmlformats.org/officeDocument/2006/relationships" id="262" r:id="R16f44a539e21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fa4bf62f5422a" /><Relationship Type="http://schemas.openxmlformats.org/officeDocument/2006/relationships/slide" Target="/ppt/slides/slide1.xml" Id="Red0d813c13d54fd2" /><Relationship Type="http://schemas.openxmlformats.org/officeDocument/2006/relationships/slide" Target="/ppt/slides/slide2.xml" Id="R9e8cf1e0ff4e45e5" /><Relationship Type="http://schemas.openxmlformats.org/officeDocument/2006/relationships/slide" Target="/ppt/slides/slide3.xml" Id="Re39ff75857bd4133" /><Relationship Type="http://schemas.openxmlformats.org/officeDocument/2006/relationships/slide" Target="/ppt/slides/slide4.xml" Id="R5cb664fab3c74743" /><Relationship Type="http://schemas.openxmlformats.org/officeDocument/2006/relationships/slide" Target="/ppt/slides/slide5.xml" Id="R039d7df715ec4a75" /><Relationship Type="http://schemas.openxmlformats.org/officeDocument/2006/relationships/slide" Target="/ppt/slides/slide6.xml" Id="Ra095edf1ba574147" /><Relationship Type="http://schemas.openxmlformats.org/officeDocument/2006/relationships/slide" Target="/ppt/slides/slide7.xml" Id="R16f44a539e21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0aad20832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029e433c4bc2" /><Relationship Type="http://schemas.openxmlformats.org/officeDocument/2006/relationships/theme" Target="/ppt/slideMasters/theme/theme1.xml" Id="Rf7183d8e6ebf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2029e433c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b59e7ce9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b40cd708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95adab27a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bbebf373d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e04b0cc21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6d943e48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7b99bb3c3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