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0404f457d240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84f1f60c0a4796"/>
  </p:sldMasterIdLst>
  <p:sldIdLst>
    <p:sldId xmlns:r="http://schemas.openxmlformats.org/officeDocument/2006/relationships" id="256" r:id="R0358b41e1c3440b9"/>
    <p:sldId xmlns:r="http://schemas.openxmlformats.org/officeDocument/2006/relationships" id="257" r:id="R5cb1f95fd40d43d5"/>
    <p:sldId xmlns:r="http://schemas.openxmlformats.org/officeDocument/2006/relationships" id="258" r:id="R33a575b8a1c24e0b"/>
    <p:sldId xmlns:r="http://schemas.openxmlformats.org/officeDocument/2006/relationships" id="259" r:id="Rb1adfb15c8c4439c"/>
    <p:sldId xmlns:r="http://schemas.openxmlformats.org/officeDocument/2006/relationships" id="260" r:id="R42ae90c8eabf4298"/>
    <p:sldId xmlns:r="http://schemas.openxmlformats.org/officeDocument/2006/relationships" id="261" r:id="R0fd4adeafed14188"/>
    <p:sldId xmlns:r="http://schemas.openxmlformats.org/officeDocument/2006/relationships" id="262" r:id="Rf971428a3a7a41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84f1f60c0a4796" /><Relationship Type="http://schemas.openxmlformats.org/officeDocument/2006/relationships/slide" Target="/ppt/slides/slide1.xml" Id="R0358b41e1c3440b9" /><Relationship Type="http://schemas.openxmlformats.org/officeDocument/2006/relationships/slide" Target="/ppt/slides/slide2.xml" Id="R5cb1f95fd40d43d5" /><Relationship Type="http://schemas.openxmlformats.org/officeDocument/2006/relationships/slide" Target="/ppt/slides/slide3.xml" Id="R33a575b8a1c24e0b" /><Relationship Type="http://schemas.openxmlformats.org/officeDocument/2006/relationships/slide" Target="/ppt/slides/slide4.xml" Id="Rb1adfb15c8c4439c" /><Relationship Type="http://schemas.openxmlformats.org/officeDocument/2006/relationships/slide" Target="/ppt/slides/slide5.xml" Id="R42ae90c8eabf4298" /><Relationship Type="http://schemas.openxmlformats.org/officeDocument/2006/relationships/slide" Target="/ppt/slides/slide6.xml" Id="R0fd4adeafed14188" /><Relationship Type="http://schemas.openxmlformats.org/officeDocument/2006/relationships/slide" Target="/ppt/slides/slide7.xml" Id="Rf971428a3a7a41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0a29fe10944d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10668fb034154" /><Relationship Type="http://schemas.openxmlformats.org/officeDocument/2006/relationships/theme" Target="/ppt/slideMasters/theme/theme1.xml" Id="Ra520e30cf24644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110668fb0341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e0cc0205249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6c1f0c67147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cb60b89f14d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9d945aa0b4a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f3f65e5a649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4f1af228941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070fea6574e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ALSCO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ALSCO AS ble etablert [år] og holder til i Vikebukt.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741 783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−1 101 420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10 853 399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12 544 407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93 837 696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AKVAMARIN FORVALTNING AS  –  36,5 %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 INVEST AS  –  36,5 %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 GROUP INVEST AS  –  27,0 %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Daugstadvegen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6392 Vikebukt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88 23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976 336 003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