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4e284e804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0b73d4c2c04afe"/>
  </p:sldMasterIdLst>
  <p:sldIdLst>
    <p:sldId xmlns:r="http://schemas.openxmlformats.org/officeDocument/2006/relationships" id="256" r:id="Rc751b0fd0a33477c"/>
    <p:sldId xmlns:r="http://schemas.openxmlformats.org/officeDocument/2006/relationships" id="257" r:id="Rf5aa3b8738f14a02"/>
    <p:sldId xmlns:r="http://schemas.openxmlformats.org/officeDocument/2006/relationships" id="258" r:id="R8b84e3daf8794b73"/>
    <p:sldId xmlns:r="http://schemas.openxmlformats.org/officeDocument/2006/relationships" id="259" r:id="R83ef6be8637f4c8a"/>
    <p:sldId xmlns:r="http://schemas.openxmlformats.org/officeDocument/2006/relationships" id="260" r:id="R68a490b93704400a"/>
    <p:sldId xmlns:r="http://schemas.openxmlformats.org/officeDocument/2006/relationships" id="261" r:id="Rbd9ae1cb174a44c5"/>
    <p:sldId xmlns:r="http://schemas.openxmlformats.org/officeDocument/2006/relationships" id="262" r:id="R5481b82efbd4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b73d4c2c04afe" /><Relationship Type="http://schemas.openxmlformats.org/officeDocument/2006/relationships/slide" Target="/ppt/slides/slide1.xml" Id="Rc751b0fd0a33477c" /><Relationship Type="http://schemas.openxmlformats.org/officeDocument/2006/relationships/slide" Target="/ppt/slides/slide2.xml" Id="Rf5aa3b8738f14a02" /><Relationship Type="http://schemas.openxmlformats.org/officeDocument/2006/relationships/slide" Target="/ppt/slides/slide3.xml" Id="R8b84e3daf8794b73" /><Relationship Type="http://schemas.openxmlformats.org/officeDocument/2006/relationships/slide" Target="/ppt/slides/slide4.xml" Id="R83ef6be8637f4c8a" /><Relationship Type="http://schemas.openxmlformats.org/officeDocument/2006/relationships/slide" Target="/ppt/slides/slide5.xml" Id="R68a490b93704400a" /><Relationship Type="http://schemas.openxmlformats.org/officeDocument/2006/relationships/slide" Target="/ppt/slides/slide6.xml" Id="Rbd9ae1cb174a44c5" /><Relationship Type="http://schemas.openxmlformats.org/officeDocument/2006/relationships/slide" Target="/ppt/slides/slide7.xml" Id="R5481b82efbd4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4c5161f67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dfd9c0d1542c8" /><Relationship Type="http://schemas.openxmlformats.org/officeDocument/2006/relationships/theme" Target="/ppt/slideMasters/theme/theme1.xml" Id="Rda16b8157f2b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dfd9c0d15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5f2083414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61a56040e45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ec58d0803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5149f94c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1323075f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36881051743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fd2a1f654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INDUSTRI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8 183 376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KOMMUNE  –  67,1 %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ØKLAND GUNNAR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BESSESEN KNUT ARNE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