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63176658094e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4048c01fa94ec9"/>
  </p:sldMasterIdLst>
  <p:sldIdLst>
    <p:sldId xmlns:r="http://schemas.openxmlformats.org/officeDocument/2006/relationships" id="256" r:id="R57387cb9420a459e"/>
    <p:sldId xmlns:r="http://schemas.openxmlformats.org/officeDocument/2006/relationships" id="257" r:id="Rcd7af82bfb364d71"/>
    <p:sldId xmlns:r="http://schemas.openxmlformats.org/officeDocument/2006/relationships" id="258" r:id="R9bdc5cb0f6f74cc4"/>
    <p:sldId xmlns:r="http://schemas.openxmlformats.org/officeDocument/2006/relationships" id="259" r:id="Rd69a2467f7264657"/>
    <p:sldId xmlns:r="http://schemas.openxmlformats.org/officeDocument/2006/relationships" id="260" r:id="R536f9e0c385c4b7c"/>
    <p:sldId xmlns:r="http://schemas.openxmlformats.org/officeDocument/2006/relationships" id="261" r:id="R86dc951b2f364d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4048c01fa94ec9" /><Relationship Type="http://schemas.openxmlformats.org/officeDocument/2006/relationships/slide" Target="/ppt/slides/slide1.xml" Id="R57387cb9420a459e" /><Relationship Type="http://schemas.openxmlformats.org/officeDocument/2006/relationships/slide" Target="/ppt/slides/slide2.xml" Id="Rcd7af82bfb364d71" /><Relationship Type="http://schemas.openxmlformats.org/officeDocument/2006/relationships/slide" Target="/ppt/slides/slide3.xml" Id="R9bdc5cb0f6f74cc4" /><Relationship Type="http://schemas.openxmlformats.org/officeDocument/2006/relationships/slide" Target="/ppt/slides/slide4.xml" Id="Rd69a2467f7264657" /><Relationship Type="http://schemas.openxmlformats.org/officeDocument/2006/relationships/slide" Target="/ppt/slides/slide5.xml" Id="R536f9e0c385c4b7c" /><Relationship Type="http://schemas.openxmlformats.org/officeDocument/2006/relationships/slide" Target="/ppt/slides/slide6.xml" Id="R86dc951b2f364d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7ee7ffda874a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c24edb04b43e9" /><Relationship Type="http://schemas.openxmlformats.org/officeDocument/2006/relationships/theme" Target="/ppt/slideMasters/theme/theme1.xml" Id="Rf3506420c59341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ec24edb04b43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a85452eb346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6d729ea0a4c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9a56539ba49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b2aa7d80348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c91128e074f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fd24fce5141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Hollekjevegen 153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5685 Uggdal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16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postmaster@tias.no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976 216 598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