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05519f63a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bcfdd60b649d7"/>
  </p:sldMasterIdLst>
  <p:sldIdLst>
    <p:sldId xmlns:r="http://schemas.openxmlformats.org/officeDocument/2006/relationships" id="256" r:id="Raa68e1d264694acb"/>
    <p:sldId xmlns:r="http://schemas.openxmlformats.org/officeDocument/2006/relationships" id="257" r:id="R71175f6819414c35"/>
    <p:sldId xmlns:r="http://schemas.openxmlformats.org/officeDocument/2006/relationships" id="258" r:id="R436a9c39b9604d6c"/>
    <p:sldId xmlns:r="http://schemas.openxmlformats.org/officeDocument/2006/relationships" id="259" r:id="R486d833c510c49ee"/>
    <p:sldId xmlns:r="http://schemas.openxmlformats.org/officeDocument/2006/relationships" id="260" r:id="Rad12d6f4d224453a"/>
    <p:sldId xmlns:r="http://schemas.openxmlformats.org/officeDocument/2006/relationships" id="261" r:id="R8917001901844334"/>
    <p:sldId xmlns:r="http://schemas.openxmlformats.org/officeDocument/2006/relationships" id="262" r:id="R1b04edae9e31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bcfdd60b649d7" /><Relationship Type="http://schemas.openxmlformats.org/officeDocument/2006/relationships/slide" Target="/ppt/slides/slide1.xml" Id="Raa68e1d264694acb" /><Relationship Type="http://schemas.openxmlformats.org/officeDocument/2006/relationships/slide" Target="/ppt/slides/slide2.xml" Id="R71175f6819414c35" /><Relationship Type="http://schemas.openxmlformats.org/officeDocument/2006/relationships/slide" Target="/ppt/slides/slide3.xml" Id="R436a9c39b9604d6c" /><Relationship Type="http://schemas.openxmlformats.org/officeDocument/2006/relationships/slide" Target="/ppt/slides/slide4.xml" Id="R486d833c510c49ee" /><Relationship Type="http://schemas.openxmlformats.org/officeDocument/2006/relationships/slide" Target="/ppt/slides/slide5.xml" Id="Rad12d6f4d224453a" /><Relationship Type="http://schemas.openxmlformats.org/officeDocument/2006/relationships/slide" Target="/ppt/slides/slide6.xml" Id="R8917001901844334" /><Relationship Type="http://schemas.openxmlformats.org/officeDocument/2006/relationships/slide" Target="/ppt/slides/slide7.xml" Id="R1b04edae9e31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0c0a6e412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9cc75dbc74d78" /><Relationship Type="http://schemas.openxmlformats.org/officeDocument/2006/relationships/theme" Target="/ppt/slideMasters/theme/theme1.xml" Id="R887d3eaf3c414a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9cc75dbc7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91152f199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9e1aea2c340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7da8ceb094c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0b47bd3d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61d00f513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55eb894f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ace0ab233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