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84f5367b4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98b2a0779047cb"/>
  </p:sldMasterIdLst>
  <p:sldIdLst>
    <p:sldId xmlns:r="http://schemas.openxmlformats.org/officeDocument/2006/relationships" id="256" r:id="R363dd0d1bbd84d28"/>
    <p:sldId xmlns:r="http://schemas.openxmlformats.org/officeDocument/2006/relationships" id="257" r:id="R15d20fb0cc4a4ef1"/>
    <p:sldId xmlns:r="http://schemas.openxmlformats.org/officeDocument/2006/relationships" id="258" r:id="R2b6fa89d2de0479a"/>
    <p:sldId xmlns:r="http://schemas.openxmlformats.org/officeDocument/2006/relationships" id="259" r:id="R835fc39b0c4647e1"/>
    <p:sldId xmlns:r="http://schemas.openxmlformats.org/officeDocument/2006/relationships" id="260" r:id="R538d82fca51148e1"/>
    <p:sldId xmlns:r="http://schemas.openxmlformats.org/officeDocument/2006/relationships" id="261" r:id="Re4ac75938a1842f4"/>
    <p:sldId xmlns:r="http://schemas.openxmlformats.org/officeDocument/2006/relationships" id="262" r:id="R9793e1e9f419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8b2a0779047cb" /><Relationship Type="http://schemas.openxmlformats.org/officeDocument/2006/relationships/slide" Target="/ppt/slides/slide1.xml" Id="R363dd0d1bbd84d28" /><Relationship Type="http://schemas.openxmlformats.org/officeDocument/2006/relationships/slide" Target="/ppt/slides/slide2.xml" Id="R15d20fb0cc4a4ef1" /><Relationship Type="http://schemas.openxmlformats.org/officeDocument/2006/relationships/slide" Target="/ppt/slides/slide3.xml" Id="R2b6fa89d2de0479a" /><Relationship Type="http://schemas.openxmlformats.org/officeDocument/2006/relationships/slide" Target="/ppt/slides/slide4.xml" Id="R835fc39b0c4647e1" /><Relationship Type="http://schemas.openxmlformats.org/officeDocument/2006/relationships/slide" Target="/ppt/slides/slide5.xml" Id="R538d82fca51148e1" /><Relationship Type="http://schemas.openxmlformats.org/officeDocument/2006/relationships/slide" Target="/ppt/slides/slide6.xml" Id="Re4ac75938a1842f4" /><Relationship Type="http://schemas.openxmlformats.org/officeDocument/2006/relationships/slide" Target="/ppt/slides/slide7.xml" Id="R9793e1e9f419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ee1311bcc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97a329f1b45c9" /><Relationship Type="http://schemas.openxmlformats.org/officeDocument/2006/relationships/theme" Target="/ppt/slideMasters/theme/theme1.xml" Id="R10506f44711646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497a329f1b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c8c884405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aac70a760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11aeb4f384a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2c0e2be98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220fd648d4e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8d928e0a84c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0281f05854a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KNUT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 ÅSHILD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