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9c024fa1b240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fb000aef154c64"/>
  </p:sldMasterIdLst>
  <p:sldIdLst>
    <p:sldId xmlns:r="http://schemas.openxmlformats.org/officeDocument/2006/relationships" id="256" r:id="R5e68d749963a492c"/>
    <p:sldId xmlns:r="http://schemas.openxmlformats.org/officeDocument/2006/relationships" id="257" r:id="R8fc8241192c04a68"/>
    <p:sldId xmlns:r="http://schemas.openxmlformats.org/officeDocument/2006/relationships" id="258" r:id="Rbf4779afed274a47"/>
    <p:sldId xmlns:r="http://schemas.openxmlformats.org/officeDocument/2006/relationships" id="259" r:id="R2a5e2fd16f544e62"/>
    <p:sldId xmlns:r="http://schemas.openxmlformats.org/officeDocument/2006/relationships" id="260" r:id="Rc1f8c4a381ce4627"/>
    <p:sldId xmlns:r="http://schemas.openxmlformats.org/officeDocument/2006/relationships" id="261" r:id="Rd918071311314a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fb000aef154c64" /><Relationship Type="http://schemas.openxmlformats.org/officeDocument/2006/relationships/slide" Target="/ppt/slides/slide1.xml" Id="R5e68d749963a492c" /><Relationship Type="http://schemas.openxmlformats.org/officeDocument/2006/relationships/slide" Target="/ppt/slides/slide2.xml" Id="R8fc8241192c04a68" /><Relationship Type="http://schemas.openxmlformats.org/officeDocument/2006/relationships/slide" Target="/ppt/slides/slide3.xml" Id="Rbf4779afed274a47" /><Relationship Type="http://schemas.openxmlformats.org/officeDocument/2006/relationships/slide" Target="/ppt/slides/slide4.xml" Id="R2a5e2fd16f544e62" /><Relationship Type="http://schemas.openxmlformats.org/officeDocument/2006/relationships/slide" Target="/ppt/slides/slide5.xml" Id="Rc1f8c4a381ce4627" /><Relationship Type="http://schemas.openxmlformats.org/officeDocument/2006/relationships/slide" Target="/ppt/slides/slide6.xml" Id="Rd918071311314a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194a4aa29f4e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21c19383c4443" /><Relationship Type="http://schemas.openxmlformats.org/officeDocument/2006/relationships/theme" Target="/ppt/slideMasters/theme/theme1.xml" Id="R0524e5d321684f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721c19383c44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9bcc229c546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162fdb4fe42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77e4b2af94c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b6b4bd9b44a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f2007c9434a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89124133b41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46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976 162 005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