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4d3673af6549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11e849f19a4159"/>
  </p:sldMasterIdLst>
  <p:sldIdLst>
    <p:sldId xmlns:r="http://schemas.openxmlformats.org/officeDocument/2006/relationships" id="256" r:id="R3f482a864136446a"/>
    <p:sldId xmlns:r="http://schemas.openxmlformats.org/officeDocument/2006/relationships" id="257" r:id="R9fa1622f274e4051"/>
    <p:sldId xmlns:r="http://schemas.openxmlformats.org/officeDocument/2006/relationships" id="258" r:id="R310aaaef91a7410c"/>
    <p:sldId xmlns:r="http://schemas.openxmlformats.org/officeDocument/2006/relationships" id="259" r:id="R31f93678afcc4d7a"/>
    <p:sldId xmlns:r="http://schemas.openxmlformats.org/officeDocument/2006/relationships" id="260" r:id="R7a69a352f0d449f8"/>
    <p:sldId xmlns:r="http://schemas.openxmlformats.org/officeDocument/2006/relationships" id="261" r:id="Rd9670ed8cff84d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11e849f19a4159" /><Relationship Type="http://schemas.openxmlformats.org/officeDocument/2006/relationships/slide" Target="/ppt/slides/slide1.xml" Id="R3f482a864136446a" /><Relationship Type="http://schemas.openxmlformats.org/officeDocument/2006/relationships/slide" Target="/ppt/slides/slide2.xml" Id="R9fa1622f274e4051" /><Relationship Type="http://schemas.openxmlformats.org/officeDocument/2006/relationships/slide" Target="/ppt/slides/slide3.xml" Id="R310aaaef91a7410c" /><Relationship Type="http://schemas.openxmlformats.org/officeDocument/2006/relationships/slide" Target="/ppt/slides/slide4.xml" Id="R31f93678afcc4d7a" /><Relationship Type="http://schemas.openxmlformats.org/officeDocument/2006/relationships/slide" Target="/ppt/slides/slide5.xml" Id="R7a69a352f0d449f8" /><Relationship Type="http://schemas.openxmlformats.org/officeDocument/2006/relationships/slide" Target="/ppt/slides/slide6.xml" Id="Rd9670ed8cff84d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592712bc64d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d6cf164c647f3" /><Relationship Type="http://schemas.openxmlformats.org/officeDocument/2006/relationships/theme" Target="/ppt/slideMasters/theme/theme1.xml" Id="Rb8672818139242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cd6cf164c647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2bce0ebc240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bde46989447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b884911ac4f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d541f2ba24b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9f74728ff47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02d3ed30447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 HERMAN HORNS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HERMAN HORNS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HERMAN HORNS STIFTELSE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HERMAN HORNS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HERMAN HORNS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HERMAN HORNS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149 218 291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99 814 347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99 814 347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940 349 679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991 250 313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HERMAN HORNS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VIEW Procurator AS, 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976 146 506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HERMAN HORNS STIFTELSE</a:t>
            </a:r>
          </a:p>
        </p:txBody>
      </p:sp>
    </p:spTree>
  </p:cSld>
  <p:clrMapOvr>
    <a:masterClrMapping xmlns:a="http://schemas.openxmlformats.org/drawingml/2006/main"/>
  </p:clrMapOvr>
</p:sld>
</file>