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c5915d0a0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dbca1f74049d0"/>
  </p:sldMasterIdLst>
  <p:sldIdLst>
    <p:sldId xmlns:r="http://schemas.openxmlformats.org/officeDocument/2006/relationships" id="256" r:id="Ra3771d7ea85842d2"/>
    <p:sldId xmlns:r="http://schemas.openxmlformats.org/officeDocument/2006/relationships" id="257" r:id="R36b1953d7c664152"/>
    <p:sldId xmlns:r="http://schemas.openxmlformats.org/officeDocument/2006/relationships" id="258" r:id="R05f470f8641240ba"/>
    <p:sldId xmlns:r="http://schemas.openxmlformats.org/officeDocument/2006/relationships" id="259" r:id="R7865c979bd2c45de"/>
    <p:sldId xmlns:r="http://schemas.openxmlformats.org/officeDocument/2006/relationships" id="260" r:id="R5a6a2ca3336049fd"/>
    <p:sldId xmlns:r="http://schemas.openxmlformats.org/officeDocument/2006/relationships" id="261" r:id="R4b0d76277b444d22"/>
    <p:sldId xmlns:r="http://schemas.openxmlformats.org/officeDocument/2006/relationships" id="262" r:id="R16c9a4fa966c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dbca1f74049d0" /><Relationship Type="http://schemas.openxmlformats.org/officeDocument/2006/relationships/slide" Target="/ppt/slides/slide1.xml" Id="Ra3771d7ea85842d2" /><Relationship Type="http://schemas.openxmlformats.org/officeDocument/2006/relationships/slide" Target="/ppt/slides/slide2.xml" Id="R36b1953d7c664152" /><Relationship Type="http://schemas.openxmlformats.org/officeDocument/2006/relationships/slide" Target="/ppt/slides/slide3.xml" Id="R05f470f8641240ba" /><Relationship Type="http://schemas.openxmlformats.org/officeDocument/2006/relationships/slide" Target="/ppt/slides/slide4.xml" Id="R7865c979bd2c45de" /><Relationship Type="http://schemas.openxmlformats.org/officeDocument/2006/relationships/slide" Target="/ppt/slides/slide5.xml" Id="R5a6a2ca3336049fd" /><Relationship Type="http://schemas.openxmlformats.org/officeDocument/2006/relationships/slide" Target="/ppt/slides/slide6.xml" Id="R4b0d76277b444d22" /><Relationship Type="http://schemas.openxmlformats.org/officeDocument/2006/relationships/slide" Target="/ppt/slides/slide7.xml" Id="R16c9a4fa966c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f9d203cb1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ca0ed9584b2a" /><Relationship Type="http://schemas.openxmlformats.org/officeDocument/2006/relationships/theme" Target="/ppt/slideMasters/theme/theme1.xml" Id="R6cdf7984c451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aca0ed958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fbbf49f0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4b49a4d5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da09e8f7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bb13015e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0415e24e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16d72bad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5be941043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MOEN LYSAKER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KRISTIN HAUGERUD NESS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AASTAD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