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a4f42b3c144bc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1f8a12c65c4c41"/>
  </p:sldMasterIdLst>
  <p:sldIdLst>
    <p:sldId xmlns:r="http://schemas.openxmlformats.org/officeDocument/2006/relationships" id="256" r:id="Rf7c7539a181e4a80"/>
    <p:sldId xmlns:r="http://schemas.openxmlformats.org/officeDocument/2006/relationships" id="257" r:id="Red738cd5383447dd"/>
    <p:sldId xmlns:r="http://schemas.openxmlformats.org/officeDocument/2006/relationships" id="258" r:id="R1f54cfdb8275455d"/>
    <p:sldId xmlns:r="http://schemas.openxmlformats.org/officeDocument/2006/relationships" id="259" r:id="Rba4c02354aa84e90"/>
    <p:sldId xmlns:r="http://schemas.openxmlformats.org/officeDocument/2006/relationships" id="260" r:id="R7a41210c18f74739"/>
    <p:sldId xmlns:r="http://schemas.openxmlformats.org/officeDocument/2006/relationships" id="261" r:id="Rf5a8e59b34894f08"/>
    <p:sldId xmlns:r="http://schemas.openxmlformats.org/officeDocument/2006/relationships" id="262" r:id="R7efc0fbfbbfa44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1f8a12c65c4c41" /><Relationship Type="http://schemas.openxmlformats.org/officeDocument/2006/relationships/slide" Target="/ppt/slides/slide1.xml" Id="Rf7c7539a181e4a80" /><Relationship Type="http://schemas.openxmlformats.org/officeDocument/2006/relationships/slide" Target="/ppt/slides/slide2.xml" Id="Red738cd5383447dd" /><Relationship Type="http://schemas.openxmlformats.org/officeDocument/2006/relationships/slide" Target="/ppt/slides/slide3.xml" Id="R1f54cfdb8275455d" /><Relationship Type="http://schemas.openxmlformats.org/officeDocument/2006/relationships/slide" Target="/ppt/slides/slide4.xml" Id="Rba4c02354aa84e90" /><Relationship Type="http://schemas.openxmlformats.org/officeDocument/2006/relationships/slide" Target="/ppt/slides/slide5.xml" Id="R7a41210c18f74739" /><Relationship Type="http://schemas.openxmlformats.org/officeDocument/2006/relationships/slide" Target="/ppt/slides/slide6.xml" Id="Rf5a8e59b34894f08" /><Relationship Type="http://schemas.openxmlformats.org/officeDocument/2006/relationships/slide" Target="/ppt/slides/slide7.xml" Id="R7efc0fbfbbfa44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7260e1ba3b4e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cbc6f985c748f6" /><Relationship Type="http://schemas.openxmlformats.org/officeDocument/2006/relationships/theme" Target="/ppt/slideMasters/theme/theme1.xml" Id="R55d3f128dcee42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cbc6f985c748f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ad024e4544e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412b1a34f44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8ca0e0aca4fc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b7396dfb5486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077c5dfbee4c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4491cb72b540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6998c62da44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AE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AE GRUPPEN AS ble etablert [år] og holder til i Spydeberg.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25 838 592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−636 783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28 587 031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175 637 890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207 130 234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TORE MÅLENG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Østbuen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1820 Spydeberg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88 02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976 094 727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AE GRUPPEN AS</a:t>
            </a:r>
          </a:p>
        </p:txBody>
      </p:sp>
    </p:spTree>
  </p:cSld>
  <p:clrMapOvr>
    <a:masterClrMapping xmlns:a="http://schemas.openxmlformats.org/drawingml/2006/main"/>
  </p:clrMapOvr>
</p:sld>
</file>