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95261814d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f0796025d45cc"/>
  </p:sldMasterIdLst>
  <p:sldIdLst>
    <p:sldId xmlns:r="http://schemas.openxmlformats.org/officeDocument/2006/relationships" id="256" r:id="Rba31d2e147be4e92"/>
    <p:sldId xmlns:r="http://schemas.openxmlformats.org/officeDocument/2006/relationships" id="257" r:id="Rbb91dd6d771449df"/>
    <p:sldId xmlns:r="http://schemas.openxmlformats.org/officeDocument/2006/relationships" id="258" r:id="R7bdfcec25f854ae9"/>
    <p:sldId xmlns:r="http://schemas.openxmlformats.org/officeDocument/2006/relationships" id="259" r:id="R443ffbf5d39c49e5"/>
    <p:sldId xmlns:r="http://schemas.openxmlformats.org/officeDocument/2006/relationships" id="260" r:id="Rdce9eb7b57704aae"/>
    <p:sldId xmlns:r="http://schemas.openxmlformats.org/officeDocument/2006/relationships" id="261" r:id="R9ce499e270204ea9"/>
    <p:sldId xmlns:r="http://schemas.openxmlformats.org/officeDocument/2006/relationships" id="262" r:id="Ra0e452300fbd42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f0796025d45cc" /><Relationship Type="http://schemas.openxmlformats.org/officeDocument/2006/relationships/slide" Target="/ppt/slides/slide1.xml" Id="Rba31d2e147be4e92" /><Relationship Type="http://schemas.openxmlformats.org/officeDocument/2006/relationships/slide" Target="/ppt/slides/slide2.xml" Id="Rbb91dd6d771449df" /><Relationship Type="http://schemas.openxmlformats.org/officeDocument/2006/relationships/slide" Target="/ppt/slides/slide3.xml" Id="R7bdfcec25f854ae9" /><Relationship Type="http://schemas.openxmlformats.org/officeDocument/2006/relationships/slide" Target="/ppt/slides/slide4.xml" Id="R443ffbf5d39c49e5" /><Relationship Type="http://schemas.openxmlformats.org/officeDocument/2006/relationships/slide" Target="/ppt/slides/slide5.xml" Id="Rdce9eb7b57704aae" /><Relationship Type="http://schemas.openxmlformats.org/officeDocument/2006/relationships/slide" Target="/ppt/slides/slide6.xml" Id="R9ce499e270204ea9" /><Relationship Type="http://schemas.openxmlformats.org/officeDocument/2006/relationships/slide" Target="/ppt/slides/slide7.xml" Id="Ra0e452300fbd42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15a899934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687f6acb645a8" /><Relationship Type="http://schemas.openxmlformats.org/officeDocument/2006/relationships/theme" Target="/ppt/slideMasters/theme/theme1.xml" Id="Rcfe515d3a235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687f6acb6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5fcd2bcce4d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30995d582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2fd9f5dc1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eca9bea11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4f3a0b98640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557a67d0a45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a00d62292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BJØRKAN REGNSKAP AS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6 761 672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BJØRKAN 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MARIE RØTTUM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Synnerdalsveien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65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976 089 790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