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927fd60e1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aebe468a64dc8"/>
  </p:sldMasterIdLst>
  <p:sldIdLst>
    <p:sldId xmlns:r="http://schemas.openxmlformats.org/officeDocument/2006/relationships" id="256" r:id="Rb49a1a13eca14f89"/>
    <p:sldId xmlns:r="http://schemas.openxmlformats.org/officeDocument/2006/relationships" id="257" r:id="Ra7ae83135e374b03"/>
    <p:sldId xmlns:r="http://schemas.openxmlformats.org/officeDocument/2006/relationships" id="258" r:id="Re8780e811eac4744"/>
    <p:sldId xmlns:r="http://schemas.openxmlformats.org/officeDocument/2006/relationships" id="259" r:id="Red9dc303c9094e61"/>
    <p:sldId xmlns:r="http://schemas.openxmlformats.org/officeDocument/2006/relationships" id="260" r:id="Rf6795fba6c1d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aebe468a64dc8" /><Relationship Type="http://schemas.openxmlformats.org/officeDocument/2006/relationships/slide" Target="/ppt/slides/slide1.xml" Id="Rb49a1a13eca14f89" /><Relationship Type="http://schemas.openxmlformats.org/officeDocument/2006/relationships/slide" Target="/ppt/slides/slide2.xml" Id="Ra7ae83135e374b03" /><Relationship Type="http://schemas.openxmlformats.org/officeDocument/2006/relationships/slide" Target="/ppt/slides/slide3.xml" Id="Re8780e811eac4744" /><Relationship Type="http://schemas.openxmlformats.org/officeDocument/2006/relationships/slide" Target="/ppt/slides/slide4.xml" Id="Red9dc303c9094e61" /><Relationship Type="http://schemas.openxmlformats.org/officeDocument/2006/relationships/slide" Target="/ppt/slides/slide5.xml" Id="Rf6795fba6c1d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daac55655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00a633ff4cd1" /><Relationship Type="http://schemas.openxmlformats.org/officeDocument/2006/relationships/theme" Target="/ppt/slideMasters/theme/theme1.xml" Id="R92705f270a15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b00a633ff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82b226b0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e14b0c3c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7efc9100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6c860a4b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5b6c4951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NJARDAR/TYSNES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NJARDAR/TYSNES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post@njardar.no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njardar.no/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