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e24c17c534a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f568473ae4791"/>
  </p:sldMasterIdLst>
  <p:sldIdLst>
    <p:sldId xmlns:r="http://schemas.openxmlformats.org/officeDocument/2006/relationships" id="256" r:id="Rd2a83eb7e00d43da"/>
    <p:sldId xmlns:r="http://schemas.openxmlformats.org/officeDocument/2006/relationships" id="257" r:id="Ra010781cadd14533"/>
    <p:sldId xmlns:r="http://schemas.openxmlformats.org/officeDocument/2006/relationships" id="258" r:id="Re5f44ad3239847c9"/>
    <p:sldId xmlns:r="http://schemas.openxmlformats.org/officeDocument/2006/relationships" id="259" r:id="R6a82e8c7ff624df9"/>
    <p:sldId xmlns:r="http://schemas.openxmlformats.org/officeDocument/2006/relationships" id="260" r:id="R274107d406c64e40"/>
    <p:sldId xmlns:r="http://schemas.openxmlformats.org/officeDocument/2006/relationships" id="261" r:id="R71c919d383904d1a"/>
    <p:sldId xmlns:r="http://schemas.openxmlformats.org/officeDocument/2006/relationships" id="262" r:id="Rdc8ab13ddb08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f568473ae4791" /><Relationship Type="http://schemas.openxmlformats.org/officeDocument/2006/relationships/slide" Target="/ppt/slides/slide1.xml" Id="Rd2a83eb7e00d43da" /><Relationship Type="http://schemas.openxmlformats.org/officeDocument/2006/relationships/slide" Target="/ppt/slides/slide2.xml" Id="Ra010781cadd14533" /><Relationship Type="http://schemas.openxmlformats.org/officeDocument/2006/relationships/slide" Target="/ppt/slides/slide3.xml" Id="Re5f44ad3239847c9" /><Relationship Type="http://schemas.openxmlformats.org/officeDocument/2006/relationships/slide" Target="/ppt/slides/slide4.xml" Id="R6a82e8c7ff624df9" /><Relationship Type="http://schemas.openxmlformats.org/officeDocument/2006/relationships/slide" Target="/ppt/slides/slide5.xml" Id="R274107d406c64e40" /><Relationship Type="http://schemas.openxmlformats.org/officeDocument/2006/relationships/slide" Target="/ppt/slides/slide6.xml" Id="R71c919d383904d1a" /><Relationship Type="http://schemas.openxmlformats.org/officeDocument/2006/relationships/slide" Target="/ppt/slides/slide7.xml" Id="Rdc8ab13ddb08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c9c2269f84d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ec9d37b4c4059" /><Relationship Type="http://schemas.openxmlformats.org/officeDocument/2006/relationships/theme" Target="/ppt/slideMasters/theme/theme1.xml" Id="Rab8b57076f6f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ec9d37b4c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b309bc76a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8e6d3f95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89e142009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5d04b6c4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c0f3059ca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e84fe3bda48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0895fcc2c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K-TEAM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K-TEAM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4 846 071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3 874 813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12 073 651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LITLESKARE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SCHØNFELDT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976 048 695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K-TEAM AS</a:t>
            </a:r>
          </a:p>
        </p:txBody>
      </p:sp>
    </p:spTree>
  </p:cSld>
  <p:clrMapOvr>
    <a:masterClrMapping xmlns:a="http://schemas.openxmlformats.org/drawingml/2006/main"/>
  </p:clrMapOvr>
</p:sld>
</file>