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8f6cebd95c40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d0e2728f964d00"/>
  </p:sldMasterIdLst>
  <p:sldIdLst>
    <p:sldId xmlns:r="http://schemas.openxmlformats.org/officeDocument/2006/relationships" id="256" r:id="R23f5a909060548a4"/>
    <p:sldId xmlns:r="http://schemas.openxmlformats.org/officeDocument/2006/relationships" id="257" r:id="R367df4923703401f"/>
    <p:sldId xmlns:r="http://schemas.openxmlformats.org/officeDocument/2006/relationships" id="258" r:id="R234dac4980174c83"/>
    <p:sldId xmlns:r="http://schemas.openxmlformats.org/officeDocument/2006/relationships" id="259" r:id="Rc6138aaf25794ae5"/>
    <p:sldId xmlns:r="http://schemas.openxmlformats.org/officeDocument/2006/relationships" id="260" r:id="R77e2ab4681cc4609"/>
    <p:sldId xmlns:r="http://schemas.openxmlformats.org/officeDocument/2006/relationships" id="261" r:id="R38eccef9b9b04010"/>
    <p:sldId xmlns:r="http://schemas.openxmlformats.org/officeDocument/2006/relationships" id="262" r:id="Rdbd9e4990e3941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d0e2728f964d00" /><Relationship Type="http://schemas.openxmlformats.org/officeDocument/2006/relationships/slide" Target="/ppt/slides/slide1.xml" Id="R23f5a909060548a4" /><Relationship Type="http://schemas.openxmlformats.org/officeDocument/2006/relationships/slide" Target="/ppt/slides/slide2.xml" Id="R367df4923703401f" /><Relationship Type="http://schemas.openxmlformats.org/officeDocument/2006/relationships/slide" Target="/ppt/slides/slide3.xml" Id="R234dac4980174c83" /><Relationship Type="http://schemas.openxmlformats.org/officeDocument/2006/relationships/slide" Target="/ppt/slides/slide4.xml" Id="Rc6138aaf25794ae5" /><Relationship Type="http://schemas.openxmlformats.org/officeDocument/2006/relationships/slide" Target="/ppt/slides/slide5.xml" Id="R77e2ab4681cc4609" /><Relationship Type="http://schemas.openxmlformats.org/officeDocument/2006/relationships/slide" Target="/ppt/slides/slide6.xml" Id="R38eccef9b9b04010" /><Relationship Type="http://schemas.openxmlformats.org/officeDocument/2006/relationships/slide" Target="/ppt/slides/slide7.xml" Id="Rdbd9e4990e3941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f118983bb94c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4e1206bb446ac" /><Relationship Type="http://schemas.openxmlformats.org/officeDocument/2006/relationships/theme" Target="/ppt/slideMasters/theme/theme1.xml" Id="R4974522158634f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84e1206bb446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da63cedd544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9204c13374a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d6c1bebb341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eb9feb4f34e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ac31b352d42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71982dc5743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9214146ba40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REVISJONSFIRMAET ARNE J BUVIK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ARNE J BUVIK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REVISJONSFIRMAET ARNE J BUVIK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ARNE J BUVIK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ARNE J BUVIK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ARNE J BUVIK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6 186 950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3 998 077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3 146 165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425 479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1 822 825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ARNE J BUVIK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JØRGEN BUVIK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ARNE J BUVIK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Ranheimsvegen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82 99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976 038 886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REVISJONSFIRMAET ARNE J BUVIK AS</a:t>
            </a:r>
          </a:p>
        </p:txBody>
      </p:sp>
    </p:spTree>
  </p:cSld>
  <p:clrMapOvr>
    <a:masterClrMapping xmlns:a="http://schemas.openxmlformats.org/drawingml/2006/main"/>
  </p:clrMapOvr>
</p:sld>
</file>