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92645d2b08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7e42155f149fc"/>
  </p:sldMasterIdLst>
  <p:sldIdLst>
    <p:sldId xmlns:r="http://schemas.openxmlformats.org/officeDocument/2006/relationships" id="256" r:id="R871c839d75134227"/>
    <p:sldId xmlns:r="http://schemas.openxmlformats.org/officeDocument/2006/relationships" id="257" r:id="R5e23cfbb8d9c4f22"/>
    <p:sldId xmlns:r="http://schemas.openxmlformats.org/officeDocument/2006/relationships" id="258" r:id="R268a822c39ee4129"/>
    <p:sldId xmlns:r="http://schemas.openxmlformats.org/officeDocument/2006/relationships" id="259" r:id="R2213a2673c2b466c"/>
    <p:sldId xmlns:r="http://schemas.openxmlformats.org/officeDocument/2006/relationships" id="260" r:id="R5c421519c57d4e72"/>
    <p:sldId xmlns:r="http://schemas.openxmlformats.org/officeDocument/2006/relationships" id="261" r:id="R9a01116b17d74946"/>
    <p:sldId xmlns:r="http://schemas.openxmlformats.org/officeDocument/2006/relationships" id="262" r:id="R3a3a96f9958144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7e42155f149fc" /><Relationship Type="http://schemas.openxmlformats.org/officeDocument/2006/relationships/slide" Target="/ppt/slides/slide1.xml" Id="R871c839d75134227" /><Relationship Type="http://schemas.openxmlformats.org/officeDocument/2006/relationships/slide" Target="/ppt/slides/slide2.xml" Id="R5e23cfbb8d9c4f22" /><Relationship Type="http://schemas.openxmlformats.org/officeDocument/2006/relationships/slide" Target="/ppt/slides/slide3.xml" Id="R268a822c39ee4129" /><Relationship Type="http://schemas.openxmlformats.org/officeDocument/2006/relationships/slide" Target="/ppt/slides/slide4.xml" Id="R2213a2673c2b466c" /><Relationship Type="http://schemas.openxmlformats.org/officeDocument/2006/relationships/slide" Target="/ppt/slides/slide5.xml" Id="R5c421519c57d4e72" /><Relationship Type="http://schemas.openxmlformats.org/officeDocument/2006/relationships/slide" Target="/ppt/slides/slide6.xml" Id="R9a01116b17d74946" /><Relationship Type="http://schemas.openxmlformats.org/officeDocument/2006/relationships/slide" Target="/ppt/slides/slide7.xml" Id="R3a3a96f9958144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a0e5bc084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8cc644cab4c94" /><Relationship Type="http://schemas.openxmlformats.org/officeDocument/2006/relationships/theme" Target="/ppt/slideMasters/theme/theme1.xml" Id="R7509e987ed79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8cc644cab4c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7e2ea5bc44c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da3c902274c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05b74eaea40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03019ba1b46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006392f0f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83eb4d135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b1ef1b260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ØKONOMICONSULT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4 603 812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BÅRDLUND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