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ff48318a004c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50d6e24e284de5"/>
  </p:sldMasterIdLst>
  <p:sldIdLst>
    <p:sldId xmlns:r="http://schemas.openxmlformats.org/officeDocument/2006/relationships" id="256" r:id="R8ff2872169d3489d"/>
    <p:sldId xmlns:r="http://schemas.openxmlformats.org/officeDocument/2006/relationships" id="257" r:id="R5d4c900529b3410a"/>
    <p:sldId xmlns:r="http://schemas.openxmlformats.org/officeDocument/2006/relationships" id="258" r:id="R18c28bb098f347f6"/>
    <p:sldId xmlns:r="http://schemas.openxmlformats.org/officeDocument/2006/relationships" id="259" r:id="R01f9c619855843da"/>
    <p:sldId xmlns:r="http://schemas.openxmlformats.org/officeDocument/2006/relationships" id="260" r:id="R493c56ee82ed42f7"/>
    <p:sldId xmlns:r="http://schemas.openxmlformats.org/officeDocument/2006/relationships" id="261" r:id="R7d1bd707cd7c4e46"/>
    <p:sldId xmlns:r="http://schemas.openxmlformats.org/officeDocument/2006/relationships" id="262" r:id="Rbbd1918a443640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50d6e24e284de5" /><Relationship Type="http://schemas.openxmlformats.org/officeDocument/2006/relationships/slide" Target="/ppt/slides/slide1.xml" Id="R8ff2872169d3489d" /><Relationship Type="http://schemas.openxmlformats.org/officeDocument/2006/relationships/slide" Target="/ppt/slides/slide2.xml" Id="R5d4c900529b3410a" /><Relationship Type="http://schemas.openxmlformats.org/officeDocument/2006/relationships/slide" Target="/ppt/slides/slide3.xml" Id="R18c28bb098f347f6" /><Relationship Type="http://schemas.openxmlformats.org/officeDocument/2006/relationships/slide" Target="/ppt/slides/slide4.xml" Id="R01f9c619855843da" /><Relationship Type="http://schemas.openxmlformats.org/officeDocument/2006/relationships/slide" Target="/ppt/slides/slide5.xml" Id="R493c56ee82ed42f7" /><Relationship Type="http://schemas.openxmlformats.org/officeDocument/2006/relationships/slide" Target="/ppt/slides/slide6.xml" Id="R7d1bd707cd7c4e46" /><Relationship Type="http://schemas.openxmlformats.org/officeDocument/2006/relationships/slide" Target="/ppt/slides/slide7.xml" Id="Rbbd1918a443640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744397ddff46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92af0b41c4b5b" /><Relationship Type="http://schemas.openxmlformats.org/officeDocument/2006/relationships/theme" Target="/ppt/slideMasters/theme/theme1.xml" Id="R3df985deb6744c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392af0b41c4b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b968fe8e64a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3560e22eb4d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d41d84b4146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34c94765a4e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aa2c40c5544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d55fcac5fe447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3bd25016b44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 HAGEN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HAGEN AS ble etablert [år] og holder til i Frekhaug.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77 016 034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3 643 238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3 090 880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9 384 161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20 565 766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PANTHEON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Havnevegen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5918 Frekhaug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17 80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976 030 982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HAGEN AS</a:t>
            </a:r>
          </a:p>
        </p:txBody>
      </p:sp>
    </p:spTree>
  </p:cSld>
  <p:clrMapOvr>
    <a:masterClrMapping xmlns:a="http://schemas.openxmlformats.org/drawingml/2006/main"/>
  </p:clrMapOvr>
</p:sld>
</file>