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8a32cc6b0f47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a50cfaa8bb4867"/>
  </p:sldMasterIdLst>
  <p:sldIdLst>
    <p:sldId xmlns:r="http://schemas.openxmlformats.org/officeDocument/2006/relationships" id="256" r:id="R3b79f42c71b64921"/>
    <p:sldId xmlns:r="http://schemas.openxmlformats.org/officeDocument/2006/relationships" id="257" r:id="R37cd9ab8c6444283"/>
    <p:sldId xmlns:r="http://schemas.openxmlformats.org/officeDocument/2006/relationships" id="258" r:id="R4455acf6efbd4739"/>
    <p:sldId xmlns:r="http://schemas.openxmlformats.org/officeDocument/2006/relationships" id="259" r:id="R8c6cc2956f994d0e"/>
    <p:sldId xmlns:r="http://schemas.openxmlformats.org/officeDocument/2006/relationships" id="260" r:id="R0ce7f0a02ef34fcc"/>
    <p:sldId xmlns:r="http://schemas.openxmlformats.org/officeDocument/2006/relationships" id="261" r:id="R3e3aa1ddfc2848eb"/>
    <p:sldId xmlns:r="http://schemas.openxmlformats.org/officeDocument/2006/relationships" id="262" r:id="Rb3511a3e291b44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a50cfaa8bb4867" /><Relationship Type="http://schemas.openxmlformats.org/officeDocument/2006/relationships/slide" Target="/ppt/slides/slide1.xml" Id="R3b79f42c71b64921" /><Relationship Type="http://schemas.openxmlformats.org/officeDocument/2006/relationships/slide" Target="/ppt/slides/slide2.xml" Id="R37cd9ab8c6444283" /><Relationship Type="http://schemas.openxmlformats.org/officeDocument/2006/relationships/slide" Target="/ppt/slides/slide3.xml" Id="R4455acf6efbd4739" /><Relationship Type="http://schemas.openxmlformats.org/officeDocument/2006/relationships/slide" Target="/ppt/slides/slide4.xml" Id="R8c6cc2956f994d0e" /><Relationship Type="http://schemas.openxmlformats.org/officeDocument/2006/relationships/slide" Target="/ppt/slides/slide5.xml" Id="R0ce7f0a02ef34fcc" /><Relationship Type="http://schemas.openxmlformats.org/officeDocument/2006/relationships/slide" Target="/ppt/slides/slide6.xml" Id="R3e3aa1ddfc2848eb" /><Relationship Type="http://schemas.openxmlformats.org/officeDocument/2006/relationships/slide" Target="/ppt/slides/slide7.xml" Id="Rb3511a3e291b44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bdb885932740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b81ae75de47bd" /><Relationship Type="http://schemas.openxmlformats.org/officeDocument/2006/relationships/theme" Target="/ppt/slideMasters/theme/theme1.xml" Id="Rb3ee6ebdc2dd4b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bb81ae75de47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af50c5767a46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8faf7bbc746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765780efa43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76763334c4c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de1f2326b42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100fbc3f449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2786ec5f442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GRÅBREK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GRÅBREK HOLDING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537 809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196 712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2 157 911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ODDFRID GURI BJERVE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Vassbygdvegen 104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7512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975 984 133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GRÅBREK HOLDING AS</a:t>
            </a:r>
          </a:p>
        </p:txBody>
      </p:sp>
    </p:spTree>
  </p:cSld>
  <p:clrMapOvr>
    <a:masterClrMapping xmlns:a="http://schemas.openxmlformats.org/drawingml/2006/main"/>
  </p:clrMapOvr>
</p:sld>
</file>