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846d1ab218f44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4d558496cd4c6a"/>
  </p:sldMasterIdLst>
  <p:sldIdLst>
    <p:sldId xmlns:r="http://schemas.openxmlformats.org/officeDocument/2006/relationships" id="256" r:id="R3dc88ec803084d41"/>
    <p:sldId xmlns:r="http://schemas.openxmlformats.org/officeDocument/2006/relationships" id="257" r:id="R706783dc13434bc0"/>
    <p:sldId xmlns:r="http://schemas.openxmlformats.org/officeDocument/2006/relationships" id="258" r:id="R30aeb2adf79f48f5"/>
    <p:sldId xmlns:r="http://schemas.openxmlformats.org/officeDocument/2006/relationships" id="259" r:id="Ra6e52e0e57d34b15"/>
    <p:sldId xmlns:r="http://schemas.openxmlformats.org/officeDocument/2006/relationships" id="260" r:id="R53b942a2c8744206"/>
    <p:sldId xmlns:r="http://schemas.openxmlformats.org/officeDocument/2006/relationships" id="261" r:id="Rd8b0240057874c8f"/>
    <p:sldId xmlns:r="http://schemas.openxmlformats.org/officeDocument/2006/relationships" id="262" r:id="R84846b046b5843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4d558496cd4c6a" /><Relationship Type="http://schemas.openxmlformats.org/officeDocument/2006/relationships/slide" Target="/ppt/slides/slide1.xml" Id="R3dc88ec803084d41" /><Relationship Type="http://schemas.openxmlformats.org/officeDocument/2006/relationships/slide" Target="/ppt/slides/slide2.xml" Id="R706783dc13434bc0" /><Relationship Type="http://schemas.openxmlformats.org/officeDocument/2006/relationships/slide" Target="/ppt/slides/slide3.xml" Id="R30aeb2adf79f48f5" /><Relationship Type="http://schemas.openxmlformats.org/officeDocument/2006/relationships/slide" Target="/ppt/slides/slide4.xml" Id="Ra6e52e0e57d34b15" /><Relationship Type="http://schemas.openxmlformats.org/officeDocument/2006/relationships/slide" Target="/ppt/slides/slide5.xml" Id="R53b942a2c8744206" /><Relationship Type="http://schemas.openxmlformats.org/officeDocument/2006/relationships/slide" Target="/ppt/slides/slide6.xml" Id="Rd8b0240057874c8f" /><Relationship Type="http://schemas.openxmlformats.org/officeDocument/2006/relationships/slide" Target="/ppt/slides/slide7.xml" Id="R84846b046b5843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e905c04171490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c8ce37ec5447fe" /><Relationship Type="http://schemas.openxmlformats.org/officeDocument/2006/relationships/theme" Target="/ppt/slideMasters/theme/theme1.xml" Id="R499ef44a3c7d4f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c8ce37ec5447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14d1a556fa4d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d4484ca68e47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ff392cce2f41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00f2803fb1459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65668ec78c47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956598b85c4ab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b6a84d4b004c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INTERFACE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INTERFACE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INTERFACE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INTERFACE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INTERFACE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INTERFACE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−263 159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5 159 541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64 507 671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64 507 672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INTERFACE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ODDBJØRN LENDE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INTERFACE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Huldreveien 4 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49 69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975 977 145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INTERFACE AS</a:t>
            </a:r>
          </a:p>
        </p:txBody>
      </p:sp>
    </p:spTree>
  </p:cSld>
  <p:clrMapOvr>
    <a:masterClrMapping xmlns:a="http://schemas.openxmlformats.org/drawingml/2006/main"/>
  </p:clrMapOvr>
</p:sld>
</file>