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14962afd0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b920f62f04a4d"/>
  </p:sldMasterIdLst>
  <p:sldIdLst>
    <p:sldId xmlns:r="http://schemas.openxmlformats.org/officeDocument/2006/relationships" id="256" r:id="Rae889ad7ad0f42f2"/>
    <p:sldId xmlns:r="http://schemas.openxmlformats.org/officeDocument/2006/relationships" id="257" r:id="R29bf6ac041204963"/>
    <p:sldId xmlns:r="http://schemas.openxmlformats.org/officeDocument/2006/relationships" id="258" r:id="Rc143ae7997014aef"/>
    <p:sldId xmlns:r="http://schemas.openxmlformats.org/officeDocument/2006/relationships" id="259" r:id="R2fdabf69f5ed4994"/>
    <p:sldId xmlns:r="http://schemas.openxmlformats.org/officeDocument/2006/relationships" id="260" r:id="R9176185d3ea94ecb"/>
    <p:sldId xmlns:r="http://schemas.openxmlformats.org/officeDocument/2006/relationships" id="261" r:id="R9bdc8b280ec94e50"/>
    <p:sldId xmlns:r="http://schemas.openxmlformats.org/officeDocument/2006/relationships" id="262" r:id="R7ecd02e98ca5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b920f62f04a4d" /><Relationship Type="http://schemas.openxmlformats.org/officeDocument/2006/relationships/slide" Target="/ppt/slides/slide1.xml" Id="Rae889ad7ad0f42f2" /><Relationship Type="http://schemas.openxmlformats.org/officeDocument/2006/relationships/slide" Target="/ppt/slides/slide2.xml" Id="R29bf6ac041204963" /><Relationship Type="http://schemas.openxmlformats.org/officeDocument/2006/relationships/slide" Target="/ppt/slides/slide3.xml" Id="Rc143ae7997014aef" /><Relationship Type="http://schemas.openxmlformats.org/officeDocument/2006/relationships/slide" Target="/ppt/slides/slide4.xml" Id="R2fdabf69f5ed4994" /><Relationship Type="http://schemas.openxmlformats.org/officeDocument/2006/relationships/slide" Target="/ppt/slides/slide5.xml" Id="R9176185d3ea94ecb" /><Relationship Type="http://schemas.openxmlformats.org/officeDocument/2006/relationships/slide" Target="/ppt/slides/slide6.xml" Id="R9bdc8b280ec94e50" /><Relationship Type="http://schemas.openxmlformats.org/officeDocument/2006/relationships/slide" Target="/ppt/slides/slide7.xml" Id="R7ecd02e98ca5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796c4c9a2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45457eacb4045" /><Relationship Type="http://schemas.openxmlformats.org/officeDocument/2006/relationships/theme" Target="/ppt/slideMasters/theme/theme1.xml" Id="R31444be5153b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45457eacb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098c30565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198473bc0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ade9107ee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2d984429b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a28ea7f45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8a0f0b37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76ef1b55a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−312 822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5 816 427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TYCHESEN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Buerstranda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