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f588fef01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51f990eb7413b"/>
  </p:sldMasterIdLst>
  <p:sldIdLst>
    <p:sldId xmlns:r="http://schemas.openxmlformats.org/officeDocument/2006/relationships" id="256" r:id="Rec295963b02a4700"/>
    <p:sldId xmlns:r="http://schemas.openxmlformats.org/officeDocument/2006/relationships" id="257" r:id="Rfe0aeb3ff8cb4387"/>
    <p:sldId xmlns:r="http://schemas.openxmlformats.org/officeDocument/2006/relationships" id="258" r:id="R5f0a552d7909462b"/>
    <p:sldId xmlns:r="http://schemas.openxmlformats.org/officeDocument/2006/relationships" id="259" r:id="Ra537613a19c04352"/>
    <p:sldId xmlns:r="http://schemas.openxmlformats.org/officeDocument/2006/relationships" id="260" r:id="Rbf185d87f58b4320"/>
    <p:sldId xmlns:r="http://schemas.openxmlformats.org/officeDocument/2006/relationships" id="261" r:id="Raad13f02c1cc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51f990eb7413b" /><Relationship Type="http://schemas.openxmlformats.org/officeDocument/2006/relationships/slide" Target="/ppt/slides/slide1.xml" Id="Rec295963b02a4700" /><Relationship Type="http://schemas.openxmlformats.org/officeDocument/2006/relationships/slide" Target="/ppt/slides/slide2.xml" Id="Rfe0aeb3ff8cb4387" /><Relationship Type="http://schemas.openxmlformats.org/officeDocument/2006/relationships/slide" Target="/ppt/slides/slide3.xml" Id="R5f0a552d7909462b" /><Relationship Type="http://schemas.openxmlformats.org/officeDocument/2006/relationships/slide" Target="/ppt/slides/slide4.xml" Id="Ra537613a19c04352" /><Relationship Type="http://schemas.openxmlformats.org/officeDocument/2006/relationships/slide" Target="/ppt/slides/slide5.xml" Id="Rbf185d87f58b4320" /><Relationship Type="http://schemas.openxmlformats.org/officeDocument/2006/relationships/slide" Target="/ppt/slides/slide6.xml" Id="Raad13f02c1cc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e3fae0450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725e170b64de2" /><Relationship Type="http://schemas.openxmlformats.org/officeDocument/2006/relationships/theme" Target="/ppt/slideMasters/theme/theme1.xml" Id="Rc2b649cfbc76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725e170b6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c81ee7ce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33395206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5940e82eb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6cd2f375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c3fb66e5f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505c1f3d4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Buerstranda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