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65b0a6ad2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f6f03950b4a2d"/>
  </p:sldMasterIdLst>
  <p:sldIdLst>
    <p:sldId xmlns:r="http://schemas.openxmlformats.org/officeDocument/2006/relationships" id="256" r:id="Rdad834da4daf488f"/>
    <p:sldId xmlns:r="http://schemas.openxmlformats.org/officeDocument/2006/relationships" id="257" r:id="R074ea5a56ca64d1f"/>
    <p:sldId xmlns:r="http://schemas.openxmlformats.org/officeDocument/2006/relationships" id="258" r:id="R3a7d1ff650304d1e"/>
    <p:sldId xmlns:r="http://schemas.openxmlformats.org/officeDocument/2006/relationships" id="259" r:id="Rfda3566540c748ce"/>
    <p:sldId xmlns:r="http://schemas.openxmlformats.org/officeDocument/2006/relationships" id="260" r:id="Rac4ba0db890a45f6"/>
    <p:sldId xmlns:r="http://schemas.openxmlformats.org/officeDocument/2006/relationships" id="261" r:id="Rbaaba462923f4904"/>
    <p:sldId xmlns:r="http://schemas.openxmlformats.org/officeDocument/2006/relationships" id="262" r:id="R7df435eacbae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f6f03950b4a2d" /><Relationship Type="http://schemas.openxmlformats.org/officeDocument/2006/relationships/slide" Target="/ppt/slides/slide1.xml" Id="Rdad834da4daf488f" /><Relationship Type="http://schemas.openxmlformats.org/officeDocument/2006/relationships/slide" Target="/ppt/slides/slide2.xml" Id="R074ea5a56ca64d1f" /><Relationship Type="http://schemas.openxmlformats.org/officeDocument/2006/relationships/slide" Target="/ppt/slides/slide3.xml" Id="R3a7d1ff650304d1e" /><Relationship Type="http://schemas.openxmlformats.org/officeDocument/2006/relationships/slide" Target="/ppt/slides/slide4.xml" Id="Rfda3566540c748ce" /><Relationship Type="http://schemas.openxmlformats.org/officeDocument/2006/relationships/slide" Target="/ppt/slides/slide5.xml" Id="Rac4ba0db890a45f6" /><Relationship Type="http://schemas.openxmlformats.org/officeDocument/2006/relationships/slide" Target="/ppt/slides/slide6.xml" Id="Rbaaba462923f4904" /><Relationship Type="http://schemas.openxmlformats.org/officeDocument/2006/relationships/slide" Target="/ppt/slides/slide7.xml" Id="R7df435eacbae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072cba4c2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aef02c3246f1" /><Relationship Type="http://schemas.openxmlformats.org/officeDocument/2006/relationships/theme" Target="/ppt/slideMasters/theme/theme1.xml" Id="Ra09a3341e8a6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eaef02c32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7dc83dd90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d2eb9947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130da717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2ee68f3e9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f0e14773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67517caf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b09dbf9d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THORSHEIM  –  89,1 %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THORSHEIM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GUDRUN THORSHEIM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LAFCO AS</a:t>
            </a:r>
          </a:p>
        </p:txBody>
      </p:sp>
    </p:spTree>
  </p:cSld>
  <p:clrMapOvr>
    <a:masterClrMapping xmlns:a="http://schemas.openxmlformats.org/drawingml/2006/main"/>
  </p:clrMapOvr>
</p:sld>
</file>