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d032f457f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ed550aeb84e87"/>
  </p:sldMasterIdLst>
  <p:sldIdLst>
    <p:sldId xmlns:r="http://schemas.openxmlformats.org/officeDocument/2006/relationships" id="256" r:id="R10af855979ca4aea"/>
    <p:sldId xmlns:r="http://schemas.openxmlformats.org/officeDocument/2006/relationships" id="257" r:id="Rfbecc72bd00f4ee6"/>
    <p:sldId xmlns:r="http://schemas.openxmlformats.org/officeDocument/2006/relationships" id="258" r:id="R82d808e012af4ede"/>
    <p:sldId xmlns:r="http://schemas.openxmlformats.org/officeDocument/2006/relationships" id="259" r:id="Ra8eef312fdd54b64"/>
    <p:sldId xmlns:r="http://schemas.openxmlformats.org/officeDocument/2006/relationships" id="260" r:id="R5234de11f9074d3c"/>
    <p:sldId xmlns:r="http://schemas.openxmlformats.org/officeDocument/2006/relationships" id="261" r:id="R4cb53ce3c0354d65"/>
    <p:sldId xmlns:r="http://schemas.openxmlformats.org/officeDocument/2006/relationships" id="262" r:id="R112745e874be4f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ed550aeb84e87" /><Relationship Type="http://schemas.openxmlformats.org/officeDocument/2006/relationships/slide" Target="/ppt/slides/slide1.xml" Id="R10af855979ca4aea" /><Relationship Type="http://schemas.openxmlformats.org/officeDocument/2006/relationships/slide" Target="/ppt/slides/slide2.xml" Id="Rfbecc72bd00f4ee6" /><Relationship Type="http://schemas.openxmlformats.org/officeDocument/2006/relationships/slide" Target="/ppt/slides/slide3.xml" Id="R82d808e012af4ede" /><Relationship Type="http://schemas.openxmlformats.org/officeDocument/2006/relationships/slide" Target="/ppt/slides/slide4.xml" Id="Ra8eef312fdd54b64" /><Relationship Type="http://schemas.openxmlformats.org/officeDocument/2006/relationships/slide" Target="/ppt/slides/slide5.xml" Id="R5234de11f9074d3c" /><Relationship Type="http://schemas.openxmlformats.org/officeDocument/2006/relationships/slide" Target="/ppt/slides/slide6.xml" Id="R4cb53ce3c0354d65" /><Relationship Type="http://schemas.openxmlformats.org/officeDocument/2006/relationships/slide" Target="/ppt/slides/slide7.xml" Id="R112745e874be4f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efcaec151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0b79dc56a41b6" /><Relationship Type="http://schemas.openxmlformats.org/officeDocument/2006/relationships/theme" Target="/ppt/slideMasters/theme/theme1.xml" Id="R12c93fd8181144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0b79dc56a41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ae1936c7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2e5cc341747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0d9a52ac44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74f1d17f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ee0ecd6d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a54fe019544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754eb5ae4f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