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7dcdb1971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a255d42e04f17"/>
  </p:sldMasterIdLst>
  <p:sldIdLst>
    <p:sldId xmlns:r="http://schemas.openxmlformats.org/officeDocument/2006/relationships" id="256" r:id="R42b9a9ae613948cc"/>
    <p:sldId xmlns:r="http://schemas.openxmlformats.org/officeDocument/2006/relationships" id="257" r:id="R5d975d724fa848f3"/>
    <p:sldId xmlns:r="http://schemas.openxmlformats.org/officeDocument/2006/relationships" id="258" r:id="R2b921d5595b24327"/>
    <p:sldId xmlns:r="http://schemas.openxmlformats.org/officeDocument/2006/relationships" id="259" r:id="R15c3bf40faa54bc4"/>
    <p:sldId xmlns:r="http://schemas.openxmlformats.org/officeDocument/2006/relationships" id="260" r:id="R7674b11444c245ac"/>
    <p:sldId xmlns:r="http://schemas.openxmlformats.org/officeDocument/2006/relationships" id="261" r:id="R713de3c3b9064dd4"/>
    <p:sldId xmlns:r="http://schemas.openxmlformats.org/officeDocument/2006/relationships" id="262" r:id="Rde8e9a172d47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a255d42e04f17" /><Relationship Type="http://schemas.openxmlformats.org/officeDocument/2006/relationships/slide" Target="/ppt/slides/slide1.xml" Id="R42b9a9ae613948cc" /><Relationship Type="http://schemas.openxmlformats.org/officeDocument/2006/relationships/slide" Target="/ppt/slides/slide2.xml" Id="R5d975d724fa848f3" /><Relationship Type="http://schemas.openxmlformats.org/officeDocument/2006/relationships/slide" Target="/ppt/slides/slide3.xml" Id="R2b921d5595b24327" /><Relationship Type="http://schemas.openxmlformats.org/officeDocument/2006/relationships/slide" Target="/ppt/slides/slide4.xml" Id="R15c3bf40faa54bc4" /><Relationship Type="http://schemas.openxmlformats.org/officeDocument/2006/relationships/slide" Target="/ppt/slides/slide5.xml" Id="R7674b11444c245ac" /><Relationship Type="http://schemas.openxmlformats.org/officeDocument/2006/relationships/slide" Target="/ppt/slides/slide6.xml" Id="R713de3c3b9064dd4" /><Relationship Type="http://schemas.openxmlformats.org/officeDocument/2006/relationships/slide" Target="/ppt/slides/slide7.xml" Id="Rde8e9a172d47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7fa5fd3c9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35e9dc8049bc" /><Relationship Type="http://schemas.openxmlformats.org/officeDocument/2006/relationships/theme" Target="/ppt/slideMasters/theme/theme1.xml" Id="R568aa225882b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935e9dc80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a4cc7726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5cb528a7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22813f5c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772628d4d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c8ab65d9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68c53369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25f67ffb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