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1816b7d37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50f29cca1e4aac"/>
  </p:sldMasterIdLst>
  <p:sldIdLst>
    <p:sldId xmlns:r="http://schemas.openxmlformats.org/officeDocument/2006/relationships" id="256" r:id="R3046c509f05b4417"/>
    <p:sldId xmlns:r="http://schemas.openxmlformats.org/officeDocument/2006/relationships" id="257" r:id="Re7a0f7d029da4117"/>
    <p:sldId xmlns:r="http://schemas.openxmlformats.org/officeDocument/2006/relationships" id="258" r:id="R7db6b4b1841e4616"/>
    <p:sldId xmlns:r="http://schemas.openxmlformats.org/officeDocument/2006/relationships" id="259" r:id="R017905055ed34262"/>
    <p:sldId xmlns:r="http://schemas.openxmlformats.org/officeDocument/2006/relationships" id="260" r:id="Re3b357f9cdf64545"/>
    <p:sldId xmlns:r="http://schemas.openxmlformats.org/officeDocument/2006/relationships" id="261" r:id="R16fed922e853437b"/>
    <p:sldId xmlns:r="http://schemas.openxmlformats.org/officeDocument/2006/relationships" id="262" r:id="Ra4d3f065ba98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0f29cca1e4aac" /><Relationship Type="http://schemas.openxmlformats.org/officeDocument/2006/relationships/slide" Target="/ppt/slides/slide1.xml" Id="R3046c509f05b4417" /><Relationship Type="http://schemas.openxmlformats.org/officeDocument/2006/relationships/slide" Target="/ppt/slides/slide2.xml" Id="Re7a0f7d029da4117" /><Relationship Type="http://schemas.openxmlformats.org/officeDocument/2006/relationships/slide" Target="/ppt/slides/slide3.xml" Id="R7db6b4b1841e4616" /><Relationship Type="http://schemas.openxmlformats.org/officeDocument/2006/relationships/slide" Target="/ppt/slides/slide4.xml" Id="R017905055ed34262" /><Relationship Type="http://schemas.openxmlformats.org/officeDocument/2006/relationships/slide" Target="/ppt/slides/slide5.xml" Id="Re3b357f9cdf64545" /><Relationship Type="http://schemas.openxmlformats.org/officeDocument/2006/relationships/slide" Target="/ppt/slides/slide6.xml" Id="R16fed922e853437b" /><Relationship Type="http://schemas.openxmlformats.org/officeDocument/2006/relationships/slide" Target="/ppt/slides/slide7.xml" Id="Ra4d3f065ba98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bc19fa61c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2690fa219472a" /><Relationship Type="http://schemas.openxmlformats.org/officeDocument/2006/relationships/theme" Target="/ppt/slideMasters/theme/theme1.xml" Id="R08057239e6c0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2690fa219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ab487e913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58cf523c6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a901c9f9a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07b3384ba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642f2676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7565cb3d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fa593a098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